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4630400" cy="8229600"/>
  <p:notesSz cx="8229600" cy="1463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93" d="100"/>
          <a:sy n="93" d="100"/>
        </p:scale>
        <p:origin x="5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731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F_glavni_naslov_M">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76021" y="1823718"/>
            <a:ext cx="8674099" cy="4418586"/>
          </a:xfrm>
        </p:spPr>
        <p:txBody>
          <a:bodyPr anchor="ctr" anchorCtr="0"/>
          <a:lstStyle>
            <a:lvl1pPr algn="l">
              <a:defRPr sz="4320">
                <a:solidFill>
                  <a:schemeClr val="bg2"/>
                </a:solidFill>
              </a:defRPr>
            </a:lvl1pPr>
          </a:lstStyle>
          <a:p>
            <a:r>
              <a:rPr lang="sl-SI"/>
              <a:t>Glavni naslov predstavitve</a:t>
            </a:r>
            <a:endParaRPr lang="en-US" dirty="0"/>
          </a:p>
        </p:txBody>
      </p:sp>
      <p:sp>
        <p:nvSpPr>
          <p:cNvPr id="3" name="Subtitle 2"/>
          <p:cNvSpPr>
            <a:spLocks noGrp="1"/>
          </p:cNvSpPr>
          <p:nvPr>
            <p:ph type="subTitle" idx="1" hasCustomPrompt="1"/>
          </p:nvPr>
        </p:nvSpPr>
        <p:spPr>
          <a:xfrm>
            <a:off x="1176023" y="6181344"/>
            <a:ext cx="8674099" cy="973837"/>
          </a:xfrm>
        </p:spPr>
        <p:txBody>
          <a:bodyPr/>
          <a:lstStyle>
            <a:lvl1pPr marL="0" indent="0" algn="l">
              <a:buNone/>
              <a:defRPr sz="2080" spc="16" baseline="0">
                <a:solidFill>
                  <a:schemeClr val="bg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sl-SI"/>
              <a:t>Dodamo lahko tudi podnaslov, avtorja ali datum</a:t>
            </a:r>
            <a:endParaRPr lang="en-US" dirty="0"/>
          </a:p>
        </p:txBody>
      </p:sp>
      <p:pic>
        <p:nvPicPr>
          <p:cNvPr id="11" name="Graphic 10">
            <a:extLst>
              <a:ext uri="{FF2B5EF4-FFF2-40B4-BE49-F238E27FC236}">
                <a16:creationId xmlns:a16="http://schemas.microsoft.com/office/drawing/2014/main" id="{1E689737-CDA1-BAC5-074F-6D255B67EA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922" y="604623"/>
            <a:ext cx="2451101" cy="459582"/>
          </a:xfrm>
          <a:prstGeom prst="rect">
            <a:avLst/>
          </a:prstGeom>
        </p:spPr>
      </p:pic>
      <p:pic>
        <p:nvPicPr>
          <p:cNvPr id="13" name="Graphic 12">
            <a:extLst>
              <a:ext uri="{FF2B5EF4-FFF2-40B4-BE49-F238E27FC236}">
                <a16:creationId xmlns:a16="http://schemas.microsoft.com/office/drawing/2014/main" id="{5D78FEB5-2EF7-FB1E-C64A-6ABBB83D164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251865" y="2777491"/>
            <a:ext cx="2667931" cy="2667931"/>
          </a:xfrm>
          <a:prstGeom prst="rect">
            <a:avLst/>
          </a:prstGeom>
        </p:spPr>
      </p:pic>
    </p:spTree>
    <p:extLst>
      <p:ext uri="{BB962C8B-B14F-4D97-AF65-F5344CB8AC3E}">
        <p14:creationId xmlns:p14="http://schemas.microsoft.com/office/powerpoint/2010/main" val="1835678957"/>
      </p:ext>
    </p:extLst>
  </p:cSld>
  <p:clrMapOvr>
    <a:masterClrMapping/>
  </p:clrMapOvr>
  <p:hf sldNum="0" hdr="0" ftr="0" dt="0"/>
  <p:extLst>
    <p:ext uri="{DCECCB84-F9BA-43D5-87BE-67443E8EF086}">
      <p15:sldGuideLst xmlns:p15="http://schemas.microsoft.com/office/powerpoint/2012/main">
        <p15:guide id="1" orient="horz" pos="1620">
          <p15:clr>
            <a:srgbClr val="FBAE40"/>
          </p15:clr>
        </p15:guide>
        <p15:guide id="2" orient="horz" pos="25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F_sredinske_pike_B">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76020" y="1811021"/>
            <a:ext cx="11727179" cy="1127251"/>
          </a:xfrm>
        </p:spPr>
        <p:txBody>
          <a:bodyPr anchor="b" anchorCtr="0"/>
          <a:lstStyle>
            <a:lvl1pPr algn="l">
              <a:defRPr sz="4320">
                <a:solidFill>
                  <a:schemeClr val="accent3"/>
                </a:solidFill>
              </a:defRPr>
            </a:lvl1pPr>
          </a:lstStyle>
          <a:p>
            <a:r>
              <a:rPr lang="sl-SI"/>
              <a:t>Glavni naslov predstavitve</a:t>
            </a:r>
            <a:endParaRPr lang="en-US" dirty="0"/>
          </a:p>
        </p:txBody>
      </p:sp>
      <p:pic>
        <p:nvPicPr>
          <p:cNvPr id="11" name="Graphic 10">
            <a:extLst>
              <a:ext uri="{FF2B5EF4-FFF2-40B4-BE49-F238E27FC236}">
                <a16:creationId xmlns:a16="http://schemas.microsoft.com/office/drawing/2014/main" id="{1E689737-CDA1-BAC5-074F-6D255B67EA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56922" y="604622"/>
            <a:ext cx="2451101" cy="459581"/>
          </a:xfrm>
          <a:prstGeom prst="rect">
            <a:avLst/>
          </a:prstGeom>
        </p:spPr>
      </p:pic>
      <p:sp>
        <p:nvSpPr>
          <p:cNvPr id="7" name="Content Placeholder 6">
            <a:extLst>
              <a:ext uri="{FF2B5EF4-FFF2-40B4-BE49-F238E27FC236}">
                <a16:creationId xmlns:a16="http://schemas.microsoft.com/office/drawing/2014/main" id="{7A9AB6A5-F11E-277A-7881-603ADCC659CB}"/>
              </a:ext>
            </a:extLst>
          </p:cNvPr>
          <p:cNvSpPr>
            <a:spLocks noGrp="1"/>
          </p:cNvSpPr>
          <p:nvPr>
            <p:ph sz="quarter" idx="10"/>
          </p:nvPr>
        </p:nvSpPr>
        <p:spPr>
          <a:xfrm>
            <a:off x="1176020" y="4011169"/>
            <a:ext cx="8674101" cy="2407413"/>
          </a:xfrm>
        </p:spPr>
        <p:txBody>
          <a:bodyPr/>
          <a:lstStyle>
            <a:lvl1pPr>
              <a:lnSpc>
                <a:spcPct val="100000"/>
              </a:lnSpc>
              <a:defRPr lang="en-US" sz="2080" b="0" kern="1200" spc="-16" baseline="0" smtClean="0">
                <a:solidFill>
                  <a:schemeClr val="accent3"/>
                </a:solidFill>
                <a:latin typeface="+mn-lt"/>
                <a:ea typeface="+mn-ea"/>
                <a:cs typeface="+mn-cs"/>
              </a:defRPr>
            </a:lvl1pPr>
            <a:lvl2pPr>
              <a:lnSpc>
                <a:spcPct val="100000"/>
              </a:lnSpc>
              <a:defRPr lang="en-US" sz="2080" spc="-16" baseline="0">
                <a:solidFill>
                  <a:schemeClr val="accent3"/>
                </a:solidFill>
              </a:defRPr>
            </a:lvl2pPr>
            <a:lvl3pPr>
              <a:lnSpc>
                <a:spcPct val="100000"/>
              </a:lnSpc>
              <a:defRPr lang="en-US" sz="2080" b="0" kern="1200" spc="-16" baseline="0" smtClean="0">
                <a:solidFill>
                  <a:schemeClr val="accent3"/>
                </a:solidFill>
                <a:latin typeface="+mn-lt"/>
                <a:ea typeface="+mn-ea"/>
                <a:cs typeface="+mn-cs"/>
              </a:defRPr>
            </a:lvl3pPr>
            <a:lvl4pPr>
              <a:lnSpc>
                <a:spcPct val="100000"/>
              </a:lnSpc>
              <a:defRPr lang="en-US" sz="2080" b="0" kern="1200" spc="-16" baseline="0" smtClean="0">
                <a:solidFill>
                  <a:schemeClr val="accent3"/>
                </a:solidFill>
                <a:latin typeface="+mn-lt"/>
                <a:ea typeface="+mn-ea"/>
                <a:cs typeface="+mn-cs"/>
              </a:defRPr>
            </a:lvl4pPr>
            <a:lvl5pPr>
              <a:lnSpc>
                <a:spcPct val="100000"/>
              </a:lnSpc>
              <a:defRPr lang="sl-SI" sz="2080" b="0" kern="1200" spc="-16" baseline="0">
                <a:solidFill>
                  <a:schemeClr val="accent3"/>
                </a:solidFill>
                <a:latin typeface="+mn-lt"/>
                <a:ea typeface="+mn-ea"/>
                <a:cs typeface="+mn-cs"/>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pic>
        <p:nvPicPr>
          <p:cNvPr id="4" name="Graphic 3">
            <a:extLst>
              <a:ext uri="{FF2B5EF4-FFF2-40B4-BE49-F238E27FC236}">
                <a16:creationId xmlns:a16="http://schemas.microsoft.com/office/drawing/2014/main" id="{096E825B-8B59-5822-84DF-D078BA76D4D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03201" y="492705"/>
            <a:ext cx="1143000" cy="1143000"/>
          </a:xfrm>
          <a:prstGeom prst="rect">
            <a:avLst/>
          </a:prstGeom>
        </p:spPr>
      </p:pic>
    </p:spTree>
    <p:extLst>
      <p:ext uri="{BB962C8B-B14F-4D97-AF65-F5344CB8AC3E}">
        <p14:creationId xmlns:p14="http://schemas.microsoft.com/office/powerpoint/2010/main" val="3581487351"/>
      </p:ext>
    </p:extLst>
  </p:cSld>
  <p:clrMapOvr>
    <a:masterClrMapping/>
  </p:clrMapOvr>
  <p:hf sldNum="0" hdr="0" ftr="0" dt="0"/>
  <p:extLst>
    <p:ext uri="{DCECCB84-F9BA-43D5-87BE-67443E8EF086}">
      <p15:sldGuideLst xmlns:p15="http://schemas.microsoft.com/office/powerpoint/2012/main">
        <p15:guide id="1" orient="horz" pos="1620">
          <p15:clr>
            <a:srgbClr val="FBAE40"/>
          </p15:clr>
        </p15:guide>
        <p15:guide id="2" orient="horz" pos="25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F_slika_M">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76020" y="1811021"/>
            <a:ext cx="5531454" cy="1127251"/>
          </a:xfrm>
        </p:spPr>
        <p:txBody>
          <a:bodyPr anchor="b" anchorCtr="0"/>
          <a:lstStyle>
            <a:lvl1pPr algn="l">
              <a:defRPr sz="4320">
                <a:solidFill>
                  <a:schemeClr val="bg2"/>
                </a:solidFill>
              </a:defRPr>
            </a:lvl1pPr>
          </a:lstStyle>
          <a:p>
            <a:r>
              <a:rPr lang="sl-SI"/>
              <a:t>Uredite slog naslova matrice</a:t>
            </a:r>
            <a:endParaRPr lang="en-US" dirty="0"/>
          </a:p>
        </p:txBody>
      </p:sp>
      <p:pic>
        <p:nvPicPr>
          <p:cNvPr id="11" name="Graphic 10">
            <a:extLst>
              <a:ext uri="{FF2B5EF4-FFF2-40B4-BE49-F238E27FC236}">
                <a16:creationId xmlns:a16="http://schemas.microsoft.com/office/drawing/2014/main" id="{1E689737-CDA1-BAC5-074F-6D255B67EA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922" y="604623"/>
            <a:ext cx="2451101" cy="459582"/>
          </a:xfrm>
          <a:prstGeom prst="rect">
            <a:avLst/>
          </a:prstGeom>
        </p:spPr>
      </p:pic>
      <p:sp>
        <p:nvSpPr>
          <p:cNvPr id="7" name="Content Placeholder 6">
            <a:extLst>
              <a:ext uri="{FF2B5EF4-FFF2-40B4-BE49-F238E27FC236}">
                <a16:creationId xmlns:a16="http://schemas.microsoft.com/office/drawing/2014/main" id="{7A9AB6A5-F11E-277A-7881-603ADCC659CB}"/>
              </a:ext>
            </a:extLst>
          </p:cNvPr>
          <p:cNvSpPr>
            <a:spLocks noGrp="1"/>
          </p:cNvSpPr>
          <p:nvPr>
            <p:ph sz="quarter" idx="10"/>
          </p:nvPr>
        </p:nvSpPr>
        <p:spPr>
          <a:xfrm>
            <a:off x="1176025" y="3523488"/>
            <a:ext cx="4895592" cy="3631693"/>
          </a:xfrm>
        </p:spPr>
        <p:txBody>
          <a:bodyPr/>
          <a:lstStyle>
            <a:lvl1pPr marL="0" indent="0">
              <a:lnSpc>
                <a:spcPct val="100000"/>
              </a:lnSpc>
              <a:buNone/>
              <a:defRPr lang="en-US" sz="2080" b="0" kern="1200" spc="-16" baseline="0" smtClean="0">
                <a:solidFill>
                  <a:schemeClr val="accent5"/>
                </a:solidFill>
                <a:latin typeface="+mn-lt"/>
                <a:ea typeface="+mn-ea"/>
                <a:cs typeface="+mn-cs"/>
              </a:defRPr>
            </a:lvl1pPr>
            <a:lvl2pPr marL="0" indent="0">
              <a:lnSpc>
                <a:spcPct val="100000"/>
              </a:lnSpc>
              <a:buNone/>
              <a:defRPr lang="en-US" sz="2080" b="1" kern="1200" spc="-16" baseline="0" smtClean="0">
                <a:solidFill>
                  <a:schemeClr val="bg1"/>
                </a:solidFill>
                <a:latin typeface="+mn-lt"/>
                <a:ea typeface="+mn-ea"/>
                <a:cs typeface="+mn-cs"/>
              </a:defRPr>
            </a:lvl2pPr>
            <a:lvl3pPr marL="1097280" indent="0">
              <a:lnSpc>
                <a:spcPct val="100000"/>
              </a:lnSpc>
              <a:buNone/>
              <a:defRPr lang="en-US" sz="2080" b="0" kern="1200" spc="-16" baseline="0" smtClean="0">
                <a:solidFill>
                  <a:schemeClr val="accent5"/>
                </a:solidFill>
                <a:latin typeface="+mn-lt"/>
                <a:ea typeface="+mn-ea"/>
                <a:cs typeface="+mn-cs"/>
              </a:defRPr>
            </a:lvl3pPr>
            <a:lvl4pPr marL="1645920" indent="0">
              <a:lnSpc>
                <a:spcPct val="100000"/>
              </a:lnSpc>
              <a:buNone/>
              <a:defRPr lang="en-US" sz="2080" b="0" kern="1200" spc="-16" baseline="0" smtClean="0">
                <a:solidFill>
                  <a:schemeClr val="accent5"/>
                </a:solidFill>
                <a:latin typeface="+mn-lt"/>
                <a:ea typeface="+mn-ea"/>
                <a:cs typeface="+mn-cs"/>
              </a:defRPr>
            </a:lvl4pPr>
            <a:lvl5pPr marL="2194560" indent="0">
              <a:lnSpc>
                <a:spcPct val="100000"/>
              </a:lnSpc>
              <a:buNone/>
              <a:defRPr lang="sl-SI" sz="2080" b="0" kern="1200" spc="-16" baseline="0">
                <a:solidFill>
                  <a:schemeClr val="accent5"/>
                </a:solidFill>
                <a:latin typeface="+mn-lt"/>
                <a:ea typeface="+mn-ea"/>
                <a:cs typeface="+mn-cs"/>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Picture Placeholder 5">
            <a:extLst>
              <a:ext uri="{FF2B5EF4-FFF2-40B4-BE49-F238E27FC236}">
                <a16:creationId xmlns:a16="http://schemas.microsoft.com/office/drawing/2014/main" id="{A3167855-6896-C53D-88CB-13328A065AB0}"/>
              </a:ext>
            </a:extLst>
          </p:cNvPr>
          <p:cNvSpPr>
            <a:spLocks noGrp="1"/>
          </p:cNvSpPr>
          <p:nvPr>
            <p:ph type="pic" sz="quarter" idx="11"/>
          </p:nvPr>
        </p:nvSpPr>
        <p:spPr>
          <a:xfrm>
            <a:off x="7315200" y="0"/>
            <a:ext cx="7315200" cy="8229600"/>
          </a:xfrm>
        </p:spPr>
        <p:txBody>
          <a:bodyPr lIns="360000" tIns="360000" rIns="360000" bIns="360000"/>
          <a:lstStyle>
            <a:lvl1pPr marL="0" indent="0">
              <a:buNone/>
              <a:defRPr spc="-16" baseline="0">
                <a:solidFill>
                  <a:schemeClr val="bg1"/>
                </a:solidFill>
              </a:defRPr>
            </a:lvl1pPr>
          </a:lstStyle>
          <a:p>
            <a:r>
              <a:rPr lang="sl-SI"/>
              <a:t>Kliknite ikono, če želite dodati sliko</a:t>
            </a:r>
          </a:p>
        </p:txBody>
      </p:sp>
    </p:spTree>
    <p:extLst>
      <p:ext uri="{BB962C8B-B14F-4D97-AF65-F5344CB8AC3E}">
        <p14:creationId xmlns:p14="http://schemas.microsoft.com/office/powerpoint/2010/main" val="3656970661"/>
      </p:ext>
    </p:extLst>
  </p:cSld>
  <p:clrMapOvr>
    <a:masterClrMapping/>
  </p:clrMapOvr>
  <p:hf sldNum="0" hdr="0" ftr="0" dt="0"/>
  <p:extLst>
    <p:ext uri="{DCECCB84-F9BA-43D5-87BE-67443E8EF086}">
      <p15:sldGuideLst xmlns:p15="http://schemas.microsoft.com/office/powerpoint/2012/main">
        <p15:guide id="1" orient="horz" pos="1620">
          <p15:clr>
            <a:srgbClr val="FBAE40"/>
          </p15:clr>
        </p15:guide>
        <p15:guide id="2" orient="horz" pos="25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PF_slika_B">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76020" y="1811021"/>
            <a:ext cx="5531454" cy="1127251"/>
          </a:xfrm>
        </p:spPr>
        <p:txBody>
          <a:bodyPr anchor="b" anchorCtr="0"/>
          <a:lstStyle>
            <a:lvl1pPr algn="l">
              <a:defRPr sz="4320">
                <a:solidFill>
                  <a:schemeClr val="accent3"/>
                </a:solidFill>
              </a:defRPr>
            </a:lvl1pPr>
          </a:lstStyle>
          <a:p>
            <a:r>
              <a:rPr lang="sl-SI"/>
              <a:t>Uredite slog naslova matrice</a:t>
            </a:r>
            <a:endParaRPr lang="en-US" dirty="0"/>
          </a:p>
        </p:txBody>
      </p:sp>
      <p:pic>
        <p:nvPicPr>
          <p:cNvPr id="11" name="Graphic 10">
            <a:extLst>
              <a:ext uri="{FF2B5EF4-FFF2-40B4-BE49-F238E27FC236}">
                <a16:creationId xmlns:a16="http://schemas.microsoft.com/office/drawing/2014/main" id="{1E689737-CDA1-BAC5-074F-6D255B67EA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56922" y="604622"/>
            <a:ext cx="2451101" cy="459581"/>
          </a:xfrm>
          <a:prstGeom prst="rect">
            <a:avLst/>
          </a:prstGeom>
        </p:spPr>
      </p:pic>
      <p:sp>
        <p:nvSpPr>
          <p:cNvPr id="7" name="Content Placeholder 6">
            <a:extLst>
              <a:ext uri="{FF2B5EF4-FFF2-40B4-BE49-F238E27FC236}">
                <a16:creationId xmlns:a16="http://schemas.microsoft.com/office/drawing/2014/main" id="{7A9AB6A5-F11E-277A-7881-603ADCC659CB}"/>
              </a:ext>
            </a:extLst>
          </p:cNvPr>
          <p:cNvSpPr>
            <a:spLocks noGrp="1"/>
          </p:cNvSpPr>
          <p:nvPr>
            <p:ph sz="quarter" idx="10"/>
          </p:nvPr>
        </p:nvSpPr>
        <p:spPr>
          <a:xfrm>
            <a:off x="1176025" y="3523488"/>
            <a:ext cx="4895592" cy="3631693"/>
          </a:xfrm>
        </p:spPr>
        <p:txBody>
          <a:bodyPr/>
          <a:lstStyle>
            <a:lvl1pPr marL="0" indent="0">
              <a:lnSpc>
                <a:spcPct val="100000"/>
              </a:lnSpc>
              <a:buNone/>
              <a:defRPr lang="en-US" sz="2080" b="0" kern="1200" spc="-16" baseline="0" smtClean="0">
                <a:solidFill>
                  <a:schemeClr val="accent3"/>
                </a:solidFill>
                <a:latin typeface="+mn-lt"/>
                <a:ea typeface="+mn-ea"/>
                <a:cs typeface="+mn-cs"/>
              </a:defRPr>
            </a:lvl1pPr>
            <a:lvl2pPr marL="0" indent="0">
              <a:lnSpc>
                <a:spcPct val="100000"/>
              </a:lnSpc>
              <a:buNone/>
              <a:defRPr lang="en-US" sz="2080" b="1" kern="1200" spc="-16" baseline="0" smtClean="0">
                <a:solidFill>
                  <a:schemeClr val="tx1"/>
                </a:solidFill>
                <a:latin typeface="+mn-lt"/>
                <a:ea typeface="+mn-ea"/>
                <a:cs typeface="+mn-cs"/>
              </a:defRPr>
            </a:lvl2pPr>
            <a:lvl3pPr marL="1097280" indent="0">
              <a:lnSpc>
                <a:spcPct val="100000"/>
              </a:lnSpc>
              <a:buNone/>
              <a:defRPr lang="en-US" sz="2080" b="0" kern="1200" spc="-16" baseline="0" smtClean="0">
                <a:solidFill>
                  <a:schemeClr val="accent3"/>
                </a:solidFill>
                <a:latin typeface="+mn-lt"/>
                <a:ea typeface="+mn-ea"/>
                <a:cs typeface="+mn-cs"/>
              </a:defRPr>
            </a:lvl3pPr>
            <a:lvl4pPr marL="1645920" indent="0">
              <a:lnSpc>
                <a:spcPct val="100000"/>
              </a:lnSpc>
              <a:buNone/>
              <a:defRPr lang="en-US" sz="2080" b="0" kern="1200" spc="-16" baseline="0" smtClean="0">
                <a:solidFill>
                  <a:schemeClr val="accent3"/>
                </a:solidFill>
                <a:latin typeface="+mn-lt"/>
                <a:ea typeface="+mn-ea"/>
                <a:cs typeface="+mn-cs"/>
              </a:defRPr>
            </a:lvl4pPr>
            <a:lvl5pPr marL="2194560" indent="0">
              <a:lnSpc>
                <a:spcPct val="100000"/>
              </a:lnSpc>
              <a:buNone/>
              <a:defRPr lang="sl-SI" sz="2080" b="0" kern="1200" spc="-16" baseline="0">
                <a:solidFill>
                  <a:schemeClr val="accent3"/>
                </a:solidFill>
                <a:latin typeface="+mn-lt"/>
                <a:ea typeface="+mn-ea"/>
                <a:cs typeface="+mn-cs"/>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Picture Placeholder 5">
            <a:extLst>
              <a:ext uri="{FF2B5EF4-FFF2-40B4-BE49-F238E27FC236}">
                <a16:creationId xmlns:a16="http://schemas.microsoft.com/office/drawing/2014/main" id="{A3167855-6896-C53D-88CB-13328A065AB0}"/>
              </a:ext>
            </a:extLst>
          </p:cNvPr>
          <p:cNvSpPr>
            <a:spLocks noGrp="1"/>
          </p:cNvSpPr>
          <p:nvPr>
            <p:ph type="pic" sz="quarter" idx="11"/>
          </p:nvPr>
        </p:nvSpPr>
        <p:spPr>
          <a:xfrm>
            <a:off x="7315200" y="0"/>
            <a:ext cx="7315200" cy="8229600"/>
          </a:xfrm>
        </p:spPr>
        <p:txBody>
          <a:bodyPr lIns="360000" tIns="360000" rIns="360000" bIns="360000"/>
          <a:lstStyle>
            <a:lvl1pPr marL="0" indent="0">
              <a:buNone/>
              <a:defRPr spc="-16" baseline="0">
                <a:solidFill>
                  <a:schemeClr val="accent3"/>
                </a:solidFill>
              </a:defRPr>
            </a:lvl1pPr>
          </a:lstStyle>
          <a:p>
            <a:r>
              <a:rPr lang="sl-SI"/>
              <a:t>Kliknite ikono, če želite dodati sliko</a:t>
            </a:r>
          </a:p>
        </p:txBody>
      </p:sp>
    </p:spTree>
    <p:extLst>
      <p:ext uri="{BB962C8B-B14F-4D97-AF65-F5344CB8AC3E}">
        <p14:creationId xmlns:p14="http://schemas.microsoft.com/office/powerpoint/2010/main" val="561225251"/>
      </p:ext>
    </p:extLst>
  </p:cSld>
  <p:clrMapOvr>
    <a:masterClrMapping/>
  </p:clrMapOvr>
  <p:hf sldNum="0" hdr="0" ftr="0" dt="0"/>
  <p:extLst>
    <p:ext uri="{DCECCB84-F9BA-43D5-87BE-67443E8EF086}">
      <p15:sldGuideLst xmlns:p15="http://schemas.microsoft.com/office/powerpoint/2012/main">
        <p15:guide id="1" orient="horz" pos="1620">
          <p15:clr>
            <a:srgbClr val="FBAE40"/>
          </p15:clr>
        </p15:guide>
        <p15:guide id="2" orient="horz" pos="25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F_vec_slik_M">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76020" y="1811021"/>
            <a:ext cx="11036299" cy="1127251"/>
          </a:xfrm>
        </p:spPr>
        <p:txBody>
          <a:bodyPr anchor="b" anchorCtr="0"/>
          <a:lstStyle>
            <a:lvl1pPr algn="l">
              <a:defRPr sz="4320">
                <a:solidFill>
                  <a:schemeClr val="bg2"/>
                </a:solidFill>
              </a:defRPr>
            </a:lvl1pPr>
          </a:lstStyle>
          <a:p>
            <a:r>
              <a:rPr lang="sl-SI"/>
              <a:t>Uredite slog naslova matrice</a:t>
            </a:r>
            <a:endParaRPr lang="en-US" dirty="0"/>
          </a:p>
        </p:txBody>
      </p:sp>
      <p:pic>
        <p:nvPicPr>
          <p:cNvPr id="11" name="Graphic 10">
            <a:extLst>
              <a:ext uri="{FF2B5EF4-FFF2-40B4-BE49-F238E27FC236}">
                <a16:creationId xmlns:a16="http://schemas.microsoft.com/office/drawing/2014/main" id="{1E689737-CDA1-BAC5-074F-6D255B67EA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922" y="604623"/>
            <a:ext cx="2451101" cy="459582"/>
          </a:xfrm>
          <a:prstGeom prst="rect">
            <a:avLst/>
          </a:prstGeom>
        </p:spPr>
      </p:pic>
      <p:sp>
        <p:nvSpPr>
          <p:cNvPr id="7" name="Content Placeholder 6">
            <a:extLst>
              <a:ext uri="{FF2B5EF4-FFF2-40B4-BE49-F238E27FC236}">
                <a16:creationId xmlns:a16="http://schemas.microsoft.com/office/drawing/2014/main" id="{7A9AB6A5-F11E-277A-7881-603ADCC659CB}"/>
              </a:ext>
            </a:extLst>
          </p:cNvPr>
          <p:cNvSpPr>
            <a:spLocks noGrp="1"/>
          </p:cNvSpPr>
          <p:nvPr>
            <p:ph sz="quarter" idx="10"/>
          </p:nvPr>
        </p:nvSpPr>
        <p:spPr>
          <a:xfrm>
            <a:off x="1176023" y="3523489"/>
            <a:ext cx="11036296" cy="423672"/>
          </a:xfrm>
        </p:spPr>
        <p:txBody>
          <a:bodyPr/>
          <a:lstStyle>
            <a:lvl1pPr marL="0" indent="0">
              <a:lnSpc>
                <a:spcPct val="100000"/>
              </a:lnSpc>
              <a:buNone/>
              <a:defRPr lang="en-US" sz="2080" b="0" kern="1200" spc="-16" baseline="0" smtClean="0">
                <a:solidFill>
                  <a:schemeClr val="accent5"/>
                </a:solidFill>
                <a:latin typeface="+mn-lt"/>
                <a:ea typeface="+mn-ea"/>
                <a:cs typeface="+mn-cs"/>
              </a:defRPr>
            </a:lvl1pPr>
            <a:lvl2pPr marL="0" indent="0">
              <a:lnSpc>
                <a:spcPct val="100000"/>
              </a:lnSpc>
              <a:buNone/>
              <a:defRPr lang="en-US" sz="2080" b="1" kern="1200" spc="-16" baseline="0" smtClean="0">
                <a:solidFill>
                  <a:schemeClr val="accent5"/>
                </a:solidFill>
                <a:latin typeface="+mn-lt"/>
                <a:ea typeface="+mn-ea"/>
                <a:cs typeface="+mn-cs"/>
              </a:defRPr>
            </a:lvl2pPr>
            <a:lvl3pPr marL="1097280" indent="0">
              <a:lnSpc>
                <a:spcPct val="100000"/>
              </a:lnSpc>
              <a:buNone/>
              <a:defRPr lang="en-US" sz="2080" b="0" kern="1200" spc="-16" baseline="0" smtClean="0">
                <a:solidFill>
                  <a:schemeClr val="accent5"/>
                </a:solidFill>
                <a:latin typeface="+mn-lt"/>
                <a:ea typeface="+mn-ea"/>
                <a:cs typeface="+mn-cs"/>
              </a:defRPr>
            </a:lvl3pPr>
            <a:lvl4pPr marL="1645920" indent="0">
              <a:lnSpc>
                <a:spcPct val="100000"/>
              </a:lnSpc>
              <a:buNone/>
              <a:defRPr lang="en-US" sz="2080" b="0" kern="1200" spc="-16" baseline="0" smtClean="0">
                <a:solidFill>
                  <a:schemeClr val="accent5"/>
                </a:solidFill>
                <a:latin typeface="+mn-lt"/>
                <a:ea typeface="+mn-ea"/>
                <a:cs typeface="+mn-cs"/>
              </a:defRPr>
            </a:lvl4pPr>
            <a:lvl5pPr marL="2194560" indent="0">
              <a:lnSpc>
                <a:spcPct val="100000"/>
              </a:lnSpc>
              <a:buNone/>
              <a:defRPr lang="sl-SI" sz="2080" b="0" kern="1200" spc="-16" baseline="0">
                <a:solidFill>
                  <a:schemeClr val="accent5"/>
                </a:solidFill>
                <a:latin typeface="+mn-lt"/>
                <a:ea typeface="+mn-ea"/>
                <a:cs typeface="+mn-cs"/>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Picture Placeholder 5">
            <a:extLst>
              <a:ext uri="{FF2B5EF4-FFF2-40B4-BE49-F238E27FC236}">
                <a16:creationId xmlns:a16="http://schemas.microsoft.com/office/drawing/2014/main" id="{1C60184F-A81B-8C60-E3AF-9E94E8ECA4D0}"/>
              </a:ext>
            </a:extLst>
          </p:cNvPr>
          <p:cNvSpPr>
            <a:spLocks noGrp="1"/>
          </p:cNvSpPr>
          <p:nvPr>
            <p:ph type="pic" sz="quarter" idx="11"/>
          </p:nvPr>
        </p:nvSpPr>
        <p:spPr>
          <a:xfrm>
            <a:off x="1177548" y="4404361"/>
            <a:ext cx="3507739" cy="2750821"/>
          </a:xfrm>
        </p:spPr>
        <p:txBody>
          <a:bodyPr lIns="360000" tIns="360000" rIns="360000" bIns="360000"/>
          <a:lstStyle>
            <a:lvl1pPr marL="0" indent="0">
              <a:buNone/>
              <a:defRPr>
                <a:solidFill>
                  <a:schemeClr val="bg1"/>
                </a:solidFill>
              </a:defRPr>
            </a:lvl1pPr>
          </a:lstStyle>
          <a:p>
            <a:r>
              <a:rPr lang="sl-SI"/>
              <a:t>Kliknite ikono, če želite dodati sliko</a:t>
            </a:r>
          </a:p>
        </p:txBody>
      </p:sp>
      <p:sp>
        <p:nvSpPr>
          <p:cNvPr id="9" name="Picture Placeholder 5">
            <a:extLst>
              <a:ext uri="{FF2B5EF4-FFF2-40B4-BE49-F238E27FC236}">
                <a16:creationId xmlns:a16="http://schemas.microsoft.com/office/drawing/2014/main" id="{10D20450-FFAC-2FEA-CB68-43311CC65853}"/>
              </a:ext>
            </a:extLst>
          </p:cNvPr>
          <p:cNvSpPr>
            <a:spLocks noGrp="1"/>
          </p:cNvSpPr>
          <p:nvPr>
            <p:ph type="pic" sz="quarter" idx="12"/>
          </p:nvPr>
        </p:nvSpPr>
        <p:spPr>
          <a:xfrm>
            <a:off x="4950557" y="4404361"/>
            <a:ext cx="4711702" cy="2750821"/>
          </a:xfrm>
        </p:spPr>
        <p:txBody>
          <a:bodyPr lIns="360000" tIns="360000" rIns="360000" bIns="360000"/>
          <a:lstStyle>
            <a:lvl1pPr marL="0" indent="0">
              <a:buNone/>
              <a:defRPr>
                <a:solidFill>
                  <a:schemeClr val="bg1"/>
                </a:solidFill>
              </a:defRPr>
            </a:lvl1pPr>
          </a:lstStyle>
          <a:p>
            <a:r>
              <a:rPr lang="sl-SI"/>
              <a:t>Kliknite ikono, če želite dodati sliko</a:t>
            </a:r>
          </a:p>
        </p:txBody>
      </p:sp>
      <p:sp>
        <p:nvSpPr>
          <p:cNvPr id="14" name="Picture Placeholder 5">
            <a:extLst>
              <a:ext uri="{FF2B5EF4-FFF2-40B4-BE49-F238E27FC236}">
                <a16:creationId xmlns:a16="http://schemas.microsoft.com/office/drawing/2014/main" id="{5A1CA56D-A820-E8EA-6540-6B3BF3C2DB07}"/>
              </a:ext>
            </a:extLst>
          </p:cNvPr>
          <p:cNvSpPr>
            <a:spLocks noGrp="1"/>
          </p:cNvSpPr>
          <p:nvPr>
            <p:ph type="pic" sz="quarter" idx="13"/>
          </p:nvPr>
        </p:nvSpPr>
        <p:spPr>
          <a:xfrm>
            <a:off x="9927531" y="4404361"/>
            <a:ext cx="3507739" cy="2750821"/>
          </a:xfrm>
        </p:spPr>
        <p:txBody>
          <a:bodyPr lIns="360000" tIns="360000" rIns="360000" bIns="360000"/>
          <a:lstStyle>
            <a:lvl1pPr marL="0" indent="0">
              <a:buNone/>
              <a:defRPr>
                <a:solidFill>
                  <a:schemeClr val="bg1"/>
                </a:solidFill>
              </a:defRPr>
            </a:lvl1pPr>
          </a:lstStyle>
          <a:p>
            <a:r>
              <a:rPr lang="sl-SI"/>
              <a:t>Kliknite ikono, če želite dodati sliko</a:t>
            </a:r>
          </a:p>
        </p:txBody>
      </p:sp>
      <p:pic>
        <p:nvPicPr>
          <p:cNvPr id="3" name="Graphic 2">
            <a:extLst>
              <a:ext uri="{FF2B5EF4-FFF2-40B4-BE49-F238E27FC236}">
                <a16:creationId xmlns:a16="http://schemas.microsoft.com/office/drawing/2014/main" id="{3F823BA1-C241-74E4-8C1B-DD7F6A5BE1E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2903201" y="492705"/>
            <a:ext cx="1143000" cy="1143000"/>
          </a:xfrm>
          <a:prstGeom prst="rect">
            <a:avLst/>
          </a:prstGeom>
        </p:spPr>
      </p:pic>
    </p:spTree>
    <p:extLst>
      <p:ext uri="{BB962C8B-B14F-4D97-AF65-F5344CB8AC3E}">
        <p14:creationId xmlns:p14="http://schemas.microsoft.com/office/powerpoint/2010/main" val="4286326278"/>
      </p:ext>
    </p:extLst>
  </p:cSld>
  <p:clrMapOvr>
    <a:masterClrMapping/>
  </p:clrMapOvr>
  <p:hf sldNum="0" hdr="0" ftr="0" dt="0"/>
  <p:extLst>
    <p:ext uri="{DCECCB84-F9BA-43D5-87BE-67443E8EF086}">
      <p15:sldGuideLst xmlns:p15="http://schemas.microsoft.com/office/powerpoint/2012/main">
        <p15:guide id="1" orient="horz" pos="1620">
          <p15:clr>
            <a:srgbClr val="FBAE40"/>
          </p15:clr>
        </p15:guide>
        <p15:guide id="2" orient="horz" pos="2520">
          <p15:clr>
            <a:srgbClr val="FBAE40"/>
          </p15:clr>
        </p15:guide>
        <p15:guide id="3" orient="horz" pos="17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F_vec_slik_B">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76020" y="1811021"/>
            <a:ext cx="11036299" cy="1127251"/>
          </a:xfrm>
        </p:spPr>
        <p:txBody>
          <a:bodyPr anchor="b" anchorCtr="0"/>
          <a:lstStyle>
            <a:lvl1pPr algn="l">
              <a:defRPr sz="4320">
                <a:solidFill>
                  <a:schemeClr val="accent3"/>
                </a:solidFill>
              </a:defRPr>
            </a:lvl1pPr>
          </a:lstStyle>
          <a:p>
            <a:r>
              <a:rPr lang="sl-SI"/>
              <a:t>Uredite slog naslova matrice</a:t>
            </a:r>
            <a:endParaRPr lang="en-US" dirty="0"/>
          </a:p>
        </p:txBody>
      </p:sp>
      <p:pic>
        <p:nvPicPr>
          <p:cNvPr id="11" name="Graphic 10">
            <a:extLst>
              <a:ext uri="{FF2B5EF4-FFF2-40B4-BE49-F238E27FC236}">
                <a16:creationId xmlns:a16="http://schemas.microsoft.com/office/drawing/2014/main" id="{1E689737-CDA1-BAC5-074F-6D255B67EA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56922" y="604622"/>
            <a:ext cx="2451101" cy="459581"/>
          </a:xfrm>
          <a:prstGeom prst="rect">
            <a:avLst/>
          </a:prstGeom>
        </p:spPr>
      </p:pic>
      <p:sp>
        <p:nvSpPr>
          <p:cNvPr id="7" name="Content Placeholder 6">
            <a:extLst>
              <a:ext uri="{FF2B5EF4-FFF2-40B4-BE49-F238E27FC236}">
                <a16:creationId xmlns:a16="http://schemas.microsoft.com/office/drawing/2014/main" id="{7A9AB6A5-F11E-277A-7881-603ADCC659CB}"/>
              </a:ext>
            </a:extLst>
          </p:cNvPr>
          <p:cNvSpPr>
            <a:spLocks noGrp="1"/>
          </p:cNvSpPr>
          <p:nvPr>
            <p:ph sz="quarter" idx="10"/>
          </p:nvPr>
        </p:nvSpPr>
        <p:spPr>
          <a:xfrm>
            <a:off x="1176023" y="3523489"/>
            <a:ext cx="11036296" cy="423672"/>
          </a:xfrm>
        </p:spPr>
        <p:txBody>
          <a:bodyPr/>
          <a:lstStyle>
            <a:lvl1pPr marL="0" indent="0">
              <a:lnSpc>
                <a:spcPct val="100000"/>
              </a:lnSpc>
              <a:buNone/>
              <a:defRPr lang="en-US" sz="2080" b="0" kern="1200" spc="-16" baseline="0" smtClean="0">
                <a:solidFill>
                  <a:schemeClr val="accent3"/>
                </a:solidFill>
                <a:latin typeface="+mn-lt"/>
                <a:ea typeface="+mn-ea"/>
                <a:cs typeface="+mn-cs"/>
              </a:defRPr>
            </a:lvl1pPr>
            <a:lvl2pPr marL="0" indent="0">
              <a:lnSpc>
                <a:spcPct val="100000"/>
              </a:lnSpc>
              <a:buNone/>
              <a:defRPr lang="en-US" sz="2080" b="1" kern="1200" spc="-16" baseline="0" smtClean="0">
                <a:solidFill>
                  <a:schemeClr val="tx1"/>
                </a:solidFill>
                <a:latin typeface="+mn-lt"/>
                <a:ea typeface="+mn-ea"/>
                <a:cs typeface="+mn-cs"/>
              </a:defRPr>
            </a:lvl2pPr>
            <a:lvl3pPr marL="1097280" indent="0">
              <a:lnSpc>
                <a:spcPct val="100000"/>
              </a:lnSpc>
              <a:buNone/>
              <a:defRPr lang="en-US" sz="2080" b="0" kern="1200" spc="-16" baseline="0" smtClean="0">
                <a:solidFill>
                  <a:schemeClr val="accent3"/>
                </a:solidFill>
                <a:latin typeface="+mn-lt"/>
                <a:ea typeface="+mn-ea"/>
                <a:cs typeface="+mn-cs"/>
              </a:defRPr>
            </a:lvl3pPr>
            <a:lvl4pPr marL="1645920" indent="0">
              <a:lnSpc>
                <a:spcPct val="100000"/>
              </a:lnSpc>
              <a:buNone/>
              <a:defRPr lang="en-US" sz="2080" b="0" kern="1200" spc="-16" baseline="0" smtClean="0">
                <a:solidFill>
                  <a:schemeClr val="accent3"/>
                </a:solidFill>
                <a:latin typeface="+mn-lt"/>
                <a:ea typeface="+mn-ea"/>
                <a:cs typeface="+mn-cs"/>
              </a:defRPr>
            </a:lvl4pPr>
            <a:lvl5pPr marL="2194560" indent="0">
              <a:lnSpc>
                <a:spcPct val="100000"/>
              </a:lnSpc>
              <a:buNone/>
              <a:defRPr lang="sl-SI" sz="2080" b="0" kern="1200" spc="-16" baseline="0">
                <a:solidFill>
                  <a:schemeClr val="accent3"/>
                </a:solidFill>
                <a:latin typeface="+mn-lt"/>
                <a:ea typeface="+mn-ea"/>
                <a:cs typeface="+mn-cs"/>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pic>
        <p:nvPicPr>
          <p:cNvPr id="8" name="Graphic 7">
            <a:extLst>
              <a:ext uri="{FF2B5EF4-FFF2-40B4-BE49-F238E27FC236}">
                <a16:creationId xmlns:a16="http://schemas.microsoft.com/office/drawing/2014/main" id="{AD3B8D00-6C52-8C73-B708-F3CDA41FF82F}"/>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03201" y="492705"/>
            <a:ext cx="1143000" cy="1143000"/>
          </a:xfrm>
          <a:prstGeom prst="rect">
            <a:avLst/>
          </a:prstGeom>
        </p:spPr>
      </p:pic>
      <p:sp>
        <p:nvSpPr>
          <p:cNvPr id="6" name="Picture Placeholder 5">
            <a:extLst>
              <a:ext uri="{FF2B5EF4-FFF2-40B4-BE49-F238E27FC236}">
                <a16:creationId xmlns:a16="http://schemas.microsoft.com/office/drawing/2014/main" id="{1C60184F-A81B-8C60-E3AF-9E94E8ECA4D0}"/>
              </a:ext>
            </a:extLst>
          </p:cNvPr>
          <p:cNvSpPr>
            <a:spLocks noGrp="1"/>
          </p:cNvSpPr>
          <p:nvPr>
            <p:ph type="pic" sz="quarter" idx="11"/>
          </p:nvPr>
        </p:nvSpPr>
        <p:spPr>
          <a:xfrm>
            <a:off x="1177548" y="4404361"/>
            <a:ext cx="3507739" cy="2750821"/>
          </a:xfrm>
        </p:spPr>
        <p:txBody>
          <a:bodyPr lIns="360000" tIns="360000" rIns="360000" bIns="360000"/>
          <a:lstStyle>
            <a:lvl1pPr marL="0" indent="0">
              <a:buNone/>
              <a:defRPr>
                <a:solidFill>
                  <a:schemeClr val="accent3"/>
                </a:solidFill>
              </a:defRPr>
            </a:lvl1pPr>
          </a:lstStyle>
          <a:p>
            <a:r>
              <a:rPr lang="sl-SI"/>
              <a:t>Kliknite ikono, če želite dodati sliko</a:t>
            </a:r>
          </a:p>
        </p:txBody>
      </p:sp>
      <p:sp>
        <p:nvSpPr>
          <p:cNvPr id="9" name="Picture Placeholder 5">
            <a:extLst>
              <a:ext uri="{FF2B5EF4-FFF2-40B4-BE49-F238E27FC236}">
                <a16:creationId xmlns:a16="http://schemas.microsoft.com/office/drawing/2014/main" id="{10D20450-FFAC-2FEA-CB68-43311CC65853}"/>
              </a:ext>
            </a:extLst>
          </p:cNvPr>
          <p:cNvSpPr>
            <a:spLocks noGrp="1"/>
          </p:cNvSpPr>
          <p:nvPr>
            <p:ph type="pic" sz="quarter" idx="12"/>
          </p:nvPr>
        </p:nvSpPr>
        <p:spPr>
          <a:xfrm>
            <a:off x="4950557" y="4404361"/>
            <a:ext cx="4711702" cy="2750821"/>
          </a:xfrm>
        </p:spPr>
        <p:txBody>
          <a:bodyPr lIns="360000" tIns="360000" rIns="360000" bIns="360000"/>
          <a:lstStyle>
            <a:lvl1pPr marL="0" indent="0">
              <a:buNone/>
              <a:defRPr>
                <a:solidFill>
                  <a:schemeClr val="accent3"/>
                </a:solidFill>
              </a:defRPr>
            </a:lvl1pPr>
          </a:lstStyle>
          <a:p>
            <a:r>
              <a:rPr lang="sl-SI"/>
              <a:t>Kliknite ikono, če želite dodati sliko</a:t>
            </a:r>
          </a:p>
        </p:txBody>
      </p:sp>
      <p:sp>
        <p:nvSpPr>
          <p:cNvPr id="14" name="Picture Placeholder 5">
            <a:extLst>
              <a:ext uri="{FF2B5EF4-FFF2-40B4-BE49-F238E27FC236}">
                <a16:creationId xmlns:a16="http://schemas.microsoft.com/office/drawing/2014/main" id="{5A1CA56D-A820-E8EA-6540-6B3BF3C2DB07}"/>
              </a:ext>
            </a:extLst>
          </p:cNvPr>
          <p:cNvSpPr>
            <a:spLocks noGrp="1"/>
          </p:cNvSpPr>
          <p:nvPr>
            <p:ph type="pic" sz="quarter" idx="13"/>
          </p:nvPr>
        </p:nvSpPr>
        <p:spPr>
          <a:xfrm>
            <a:off x="9927531" y="4404361"/>
            <a:ext cx="3507739" cy="2750821"/>
          </a:xfrm>
        </p:spPr>
        <p:txBody>
          <a:bodyPr lIns="360000" tIns="360000" rIns="360000" bIns="360000"/>
          <a:lstStyle>
            <a:lvl1pPr marL="0" indent="0">
              <a:buNone/>
              <a:defRPr>
                <a:solidFill>
                  <a:schemeClr val="accent3"/>
                </a:solidFill>
              </a:defRPr>
            </a:lvl1pPr>
          </a:lstStyle>
          <a:p>
            <a:r>
              <a:rPr lang="sl-SI"/>
              <a:t>Kliknite ikono, če želite dodati sliko</a:t>
            </a:r>
          </a:p>
        </p:txBody>
      </p:sp>
    </p:spTree>
    <p:extLst>
      <p:ext uri="{BB962C8B-B14F-4D97-AF65-F5344CB8AC3E}">
        <p14:creationId xmlns:p14="http://schemas.microsoft.com/office/powerpoint/2010/main" val="3739650317"/>
      </p:ext>
    </p:extLst>
  </p:cSld>
  <p:clrMapOvr>
    <a:masterClrMapping/>
  </p:clrMapOvr>
  <p:hf sldNum="0" hdr="0" ftr="0" dt="0"/>
  <p:extLst>
    <p:ext uri="{DCECCB84-F9BA-43D5-87BE-67443E8EF086}">
      <p15:sldGuideLst xmlns:p15="http://schemas.microsoft.com/office/powerpoint/2012/main">
        <p15:guide id="1" orient="horz" pos="1620">
          <p15:clr>
            <a:srgbClr val="FBAE40"/>
          </p15:clr>
        </p15:guide>
        <p15:guide id="2" orient="horz" pos="2520">
          <p15:clr>
            <a:srgbClr val="FBAE40"/>
          </p15:clr>
        </p15:guide>
        <p15:guide id="3" orient="horz" pos="17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F_Celostranska_slika">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C7EC16D-DC23-A312-1241-5FBFE8F06B86}"/>
              </a:ext>
            </a:extLst>
          </p:cNvPr>
          <p:cNvSpPr>
            <a:spLocks noGrp="1"/>
          </p:cNvSpPr>
          <p:nvPr>
            <p:ph type="pic" sz="quarter" idx="11" hasCustomPrompt="1"/>
          </p:nvPr>
        </p:nvSpPr>
        <p:spPr>
          <a:xfrm>
            <a:off x="0" y="0"/>
            <a:ext cx="14630400" cy="8229600"/>
          </a:xfrm>
        </p:spPr>
        <p:txBody>
          <a:bodyPr lIns="360000" tIns="360000" rIns="360000" bIns="360000"/>
          <a:lstStyle>
            <a:lvl1pPr marL="0" indent="0">
              <a:buNone/>
              <a:defRPr>
                <a:solidFill>
                  <a:schemeClr val="bg1"/>
                </a:solidFill>
              </a:defRPr>
            </a:lvl1pPr>
          </a:lstStyle>
          <a:p>
            <a:r>
              <a:rPr lang="sl-SI"/>
              <a:t>Click icon to insert picture then send to back</a:t>
            </a:r>
          </a:p>
        </p:txBody>
      </p:sp>
      <p:sp>
        <p:nvSpPr>
          <p:cNvPr id="2" name="Title 1"/>
          <p:cNvSpPr>
            <a:spLocks noGrp="1"/>
          </p:cNvSpPr>
          <p:nvPr>
            <p:ph type="ctrTitle"/>
          </p:nvPr>
        </p:nvSpPr>
        <p:spPr>
          <a:xfrm>
            <a:off x="1176020" y="4114800"/>
            <a:ext cx="11036299" cy="1127251"/>
          </a:xfrm>
        </p:spPr>
        <p:txBody>
          <a:bodyPr anchor="b" anchorCtr="0"/>
          <a:lstStyle>
            <a:lvl1pPr algn="l">
              <a:defRPr sz="4320">
                <a:solidFill>
                  <a:schemeClr val="bg1"/>
                </a:solidFill>
              </a:defRPr>
            </a:lvl1pPr>
          </a:lstStyle>
          <a:p>
            <a:r>
              <a:rPr lang="sl-SI"/>
              <a:t>Uredite slog naslova matrice</a:t>
            </a:r>
            <a:endParaRPr lang="en-US" dirty="0"/>
          </a:p>
        </p:txBody>
      </p:sp>
      <p:sp>
        <p:nvSpPr>
          <p:cNvPr id="7" name="Content Placeholder 6">
            <a:extLst>
              <a:ext uri="{FF2B5EF4-FFF2-40B4-BE49-F238E27FC236}">
                <a16:creationId xmlns:a16="http://schemas.microsoft.com/office/drawing/2014/main" id="{7A9AB6A5-F11E-277A-7881-603ADCC659CB}"/>
              </a:ext>
            </a:extLst>
          </p:cNvPr>
          <p:cNvSpPr>
            <a:spLocks noGrp="1"/>
          </p:cNvSpPr>
          <p:nvPr>
            <p:ph sz="quarter" idx="10"/>
          </p:nvPr>
        </p:nvSpPr>
        <p:spPr>
          <a:xfrm>
            <a:off x="1176024" y="5827267"/>
            <a:ext cx="6139178" cy="1327914"/>
          </a:xfrm>
        </p:spPr>
        <p:txBody>
          <a:bodyPr/>
          <a:lstStyle>
            <a:lvl1pPr marL="0" indent="0">
              <a:lnSpc>
                <a:spcPct val="100000"/>
              </a:lnSpc>
              <a:buNone/>
              <a:defRPr lang="en-US" sz="2080" b="0" kern="1200" spc="-16" baseline="0" smtClean="0">
                <a:solidFill>
                  <a:schemeClr val="bg1"/>
                </a:solidFill>
                <a:latin typeface="+mn-lt"/>
                <a:ea typeface="+mn-ea"/>
                <a:cs typeface="+mn-cs"/>
              </a:defRPr>
            </a:lvl1pPr>
            <a:lvl2pPr marL="0" indent="0">
              <a:lnSpc>
                <a:spcPct val="100000"/>
              </a:lnSpc>
              <a:buNone/>
              <a:defRPr lang="en-US" sz="2080" b="1" kern="1200" spc="-16" baseline="0" smtClean="0">
                <a:solidFill>
                  <a:schemeClr val="bg1"/>
                </a:solidFill>
                <a:latin typeface="+mn-lt"/>
                <a:ea typeface="+mn-ea"/>
                <a:cs typeface="+mn-cs"/>
              </a:defRPr>
            </a:lvl2pPr>
            <a:lvl3pPr marL="1097280" indent="0">
              <a:lnSpc>
                <a:spcPct val="100000"/>
              </a:lnSpc>
              <a:buNone/>
              <a:defRPr lang="en-US" sz="2080" b="0" kern="1200" spc="-16" baseline="0" smtClean="0">
                <a:solidFill>
                  <a:schemeClr val="bg1"/>
                </a:solidFill>
                <a:latin typeface="+mn-lt"/>
                <a:ea typeface="+mn-ea"/>
                <a:cs typeface="+mn-cs"/>
              </a:defRPr>
            </a:lvl3pPr>
            <a:lvl4pPr marL="1645920" indent="0">
              <a:lnSpc>
                <a:spcPct val="100000"/>
              </a:lnSpc>
              <a:buNone/>
              <a:defRPr lang="en-US" sz="2080" b="0" kern="1200" spc="-16" baseline="0" smtClean="0">
                <a:solidFill>
                  <a:schemeClr val="bg1"/>
                </a:solidFill>
                <a:latin typeface="+mn-lt"/>
                <a:ea typeface="+mn-ea"/>
                <a:cs typeface="+mn-cs"/>
              </a:defRPr>
            </a:lvl4pPr>
            <a:lvl5pPr marL="2194560" indent="0">
              <a:lnSpc>
                <a:spcPct val="100000"/>
              </a:lnSpc>
              <a:buNone/>
              <a:defRPr lang="sl-SI" sz="2080" b="0" kern="1200" spc="-16" baseline="0">
                <a:solidFill>
                  <a:schemeClr val="bg1"/>
                </a:solidFill>
                <a:latin typeface="+mn-lt"/>
                <a:ea typeface="+mn-ea"/>
                <a:cs typeface="+mn-cs"/>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3141993303"/>
      </p:ext>
    </p:extLst>
  </p:cSld>
  <p:clrMapOvr>
    <a:masterClrMapping/>
  </p:clrMapOvr>
  <p:hf sldNum="0" hdr="0" ftr="0" dt="0"/>
  <p:extLst>
    <p:ext uri="{DCECCB84-F9BA-43D5-87BE-67443E8EF086}">
      <p15:sldGuideLst xmlns:p15="http://schemas.microsoft.com/office/powerpoint/2012/main">
        <p15:guide id="1" orient="horz" pos="1620">
          <p15:clr>
            <a:srgbClr val="FBAE40"/>
          </p15:clr>
        </p15:guide>
        <p15:guide id="2" orient="horz" pos="25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1 master">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572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2 master">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255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3 master">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647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4 master">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3361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F_glavni_naslov_B">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76021" y="1823718"/>
            <a:ext cx="8674099" cy="4418586"/>
          </a:xfrm>
        </p:spPr>
        <p:txBody>
          <a:bodyPr anchor="ctr" anchorCtr="0"/>
          <a:lstStyle>
            <a:lvl1pPr algn="l">
              <a:defRPr sz="4320">
                <a:solidFill>
                  <a:schemeClr val="accent3"/>
                </a:solidFill>
              </a:defRPr>
            </a:lvl1pPr>
          </a:lstStyle>
          <a:p>
            <a:r>
              <a:rPr lang="sl-SI"/>
              <a:t>Glavni naslov predstavitve</a:t>
            </a:r>
            <a:endParaRPr lang="en-US" dirty="0"/>
          </a:p>
        </p:txBody>
      </p:sp>
      <p:sp>
        <p:nvSpPr>
          <p:cNvPr id="3" name="Subtitle 2"/>
          <p:cNvSpPr>
            <a:spLocks noGrp="1"/>
          </p:cNvSpPr>
          <p:nvPr>
            <p:ph type="subTitle" idx="1" hasCustomPrompt="1"/>
          </p:nvPr>
        </p:nvSpPr>
        <p:spPr>
          <a:xfrm>
            <a:off x="1176023" y="6181344"/>
            <a:ext cx="8674099" cy="973837"/>
          </a:xfrm>
        </p:spPr>
        <p:txBody>
          <a:bodyPr/>
          <a:lstStyle>
            <a:lvl1pPr marL="0" indent="0" algn="l">
              <a:buNone/>
              <a:defRPr sz="2080" spc="16" baseline="0">
                <a:solidFill>
                  <a:schemeClr val="tx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sl-SI"/>
              <a:t>Dodamo lahko tudi podnaslov, avtorja ali datum</a:t>
            </a:r>
            <a:endParaRPr lang="en-US" dirty="0"/>
          </a:p>
        </p:txBody>
      </p:sp>
      <p:pic>
        <p:nvPicPr>
          <p:cNvPr id="11" name="Graphic 10">
            <a:extLst>
              <a:ext uri="{FF2B5EF4-FFF2-40B4-BE49-F238E27FC236}">
                <a16:creationId xmlns:a16="http://schemas.microsoft.com/office/drawing/2014/main" id="{1E689737-CDA1-BAC5-074F-6D255B67EA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56922" y="604622"/>
            <a:ext cx="2451101" cy="459581"/>
          </a:xfrm>
          <a:prstGeom prst="rect">
            <a:avLst/>
          </a:prstGeom>
        </p:spPr>
      </p:pic>
      <p:pic>
        <p:nvPicPr>
          <p:cNvPr id="13" name="Graphic 12">
            <a:extLst>
              <a:ext uri="{FF2B5EF4-FFF2-40B4-BE49-F238E27FC236}">
                <a16:creationId xmlns:a16="http://schemas.microsoft.com/office/drawing/2014/main" id="{5D78FEB5-2EF7-FB1E-C64A-6ABBB83D164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51865" y="2777491"/>
            <a:ext cx="2667931" cy="2667931"/>
          </a:xfrm>
          <a:prstGeom prst="rect">
            <a:avLst/>
          </a:prstGeom>
        </p:spPr>
      </p:pic>
    </p:spTree>
    <p:extLst>
      <p:ext uri="{BB962C8B-B14F-4D97-AF65-F5344CB8AC3E}">
        <p14:creationId xmlns:p14="http://schemas.microsoft.com/office/powerpoint/2010/main" val="885529094"/>
      </p:ext>
    </p:extLst>
  </p:cSld>
  <p:clrMapOvr>
    <a:masterClrMapping/>
  </p:clrMapOvr>
  <p:hf sldNum="0" hdr="0" ftr="0" dt="0"/>
  <p:extLst>
    <p:ext uri="{DCECCB84-F9BA-43D5-87BE-67443E8EF086}">
      <p15:sldGuideLst xmlns:p15="http://schemas.microsoft.com/office/powerpoint/2012/main">
        <p15:guide id="1" orient="horz" pos="1620">
          <p15:clr>
            <a:srgbClr val="FBAE40"/>
          </p15:clr>
        </p15:guide>
        <p15:guide id="2" orient="horz" pos="252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5 master">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803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6 master">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0208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7 master">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97869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8 master">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659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9 master">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225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F_napovednik_poglavja_M">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76019" y="1823718"/>
            <a:ext cx="11036301" cy="4418586"/>
          </a:xfrm>
        </p:spPr>
        <p:txBody>
          <a:bodyPr anchor="ctr" anchorCtr="0"/>
          <a:lstStyle>
            <a:lvl1pPr algn="l">
              <a:defRPr sz="4320">
                <a:solidFill>
                  <a:schemeClr val="bg2"/>
                </a:solidFill>
              </a:defRPr>
            </a:lvl1pPr>
          </a:lstStyle>
          <a:p>
            <a:r>
              <a:rPr lang="sl-SI"/>
              <a:t>Napovednik novega poglavja</a:t>
            </a:r>
            <a:endParaRPr lang="en-US" dirty="0"/>
          </a:p>
        </p:txBody>
      </p:sp>
      <p:pic>
        <p:nvPicPr>
          <p:cNvPr id="11" name="Graphic 10">
            <a:extLst>
              <a:ext uri="{FF2B5EF4-FFF2-40B4-BE49-F238E27FC236}">
                <a16:creationId xmlns:a16="http://schemas.microsoft.com/office/drawing/2014/main" id="{1E689737-CDA1-BAC5-074F-6D255B67EA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922" y="604623"/>
            <a:ext cx="2451101" cy="459582"/>
          </a:xfrm>
          <a:prstGeom prst="rect">
            <a:avLst/>
          </a:prstGeom>
        </p:spPr>
      </p:pic>
    </p:spTree>
    <p:extLst>
      <p:ext uri="{BB962C8B-B14F-4D97-AF65-F5344CB8AC3E}">
        <p14:creationId xmlns:p14="http://schemas.microsoft.com/office/powerpoint/2010/main" val="3451995882"/>
      </p:ext>
    </p:extLst>
  </p:cSld>
  <p:clrMapOvr>
    <a:masterClrMapping/>
  </p:clrMapOvr>
  <p:hf sldNum="0" hdr="0" ftr="0" dt="0"/>
  <p:extLst>
    <p:ext uri="{DCECCB84-F9BA-43D5-87BE-67443E8EF086}">
      <p15:sldGuideLst xmlns:p15="http://schemas.microsoft.com/office/powerpoint/2012/main">
        <p15:guide id="1" orient="horz" pos="1620">
          <p15:clr>
            <a:srgbClr val="FBAE40"/>
          </p15:clr>
        </p15:guide>
        <p15:guide id="2" orient="horz" pos="25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F_napovednik_poglavja_B">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76020" y="1823718"/>
            <a:ext cx="11036299" cy="4418586"/>
          </a:xfrm>
        </p:spPr>
        <p:txBody>
          <a:bodyPr anchor="ctr" anchorCtr="0"/>
          <a:lstStyle>
            <a:lvl1pPr algn="l">
              <a:defRPr sz="4320">
                <a:solidFill>
                  <a:schemeClr val="accent3"/>
                </a:solidFill>
              </a:defRPr>
            </a:lvl1pPr>
          </a:lstStyle>
          <a:p>
            <a:r>
              <a:rPr lang="sl-SI"/>
              <a:t>Napovednik novega poglavja</a:t>
            </a:r>
            <a:endParaRPr lang="en-US" dirty="0"/>
          </a:p>
        </p:txBody>
      </p:sp>
      <p:pic>
        <p:nvPicPr>
          <p:cNvPr id="11" name="Graphic 10">
            <a:extLst>
              <a:ext uri="{FF2B5EF4-FFF2-40B4-BE49-F238E27FC236}">
                <a16:creationId xmlns:a16="http://schemas.microsoft.com/office/drawing/2014/main" id="{1E689737-CDA1-BAC5-074F-6D255B67EA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56922" y="604622"/>
            <a:ext cx="2451101" cy="459581"/>
          </a:xfrm>
          <a:prstGeom prst="rect">
            <a:avLst/>
          </a:prstGeom>
        </p:spPr>
      </p:pic>
    </p:spTree>
    <p:extLst>
      <p:ext uri="{BB962C8B-B14F-4D97-AF65-F5344CB8AC3E}">
        <p14:creationId xmlns:p14="http://schemas.microsoft.com/office/powerpoint/2010/main" val="1813090790"/>
      </p:ext>
    </p:extLst>
  </p:cSld>
  <p:clrMapOvr>
    <a:masterClrMapping/>
  </p:clrMapOvr>
  <p:hf sldNum="0" hdr="0" ftr="0" dt="0"/>
  <p:extLst>
    <p:ext uri="{DCECCB84-F9BA-43D5-87BE-67443E8EF086}">
      <p15:sldGuideLst xmlns:p15="http://schemas.microsoft.com/office/powerpoint/2012/main">
        <p15:guide id="1" orient="horz" pos="1620">
          <p15:clr>
            <a:srgbClr val="FBAE40"/>
          </p15:clr>
        </p15:guide>
        <p15:guide id="2" orient="horz" pos="25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F_naslov+vsebina_M">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76020" y="1811021"/>
            <a:ext cx="11036299" cy="1127251"/>
          </a:xfrm>
        </p:spPr>
        <p:txBody>
          <a:bodyPr anchor="b" anchorCtr="0"/>
          <a:lstStyle>
            <a:lvl1pPr algn="l">
              <a:defRPr sz="4320">
                <a:solidFill>
                  <a:schemeClr val="bg2"/>
                </a:solidFill>
              </a:defRPr>
            </a:lvl1pPr>
          </a:lstStyle>
          <a:p>
            <a:r>
              <a:rPr lang="sl-SI"/>
              <a:t>Uredite slog naslova matrice</a:t>
            </a:r>
            <a:endParaRPr lang="en-US" dirty="0"/>
          </a:p>
        </p:txBody>
      </p:sp>
      <p:pic>
        <p:nvPicPr>
          <p:cNvPr id="11" name="Graphic 10">
            <a:extLst>
              <a:ext uri="{FF2B5EF4-FFF2-40B4-BE49-F238E27FC236}">
                <a16:creationId xmlns:a16="http://schemas.microsoft.com/office/drawing/2014/main" id="{1E689737-CDA1-BAC5-074F-6D255B67EA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922" y="604623"/>
            <a:ext cx="2451101" cy="459582"/>
          </a:xfrm>
          <a:prstGeom prst="rect">
            <a:avLst/>
          </a:prstGeom>
        </p:spPr>
      </p:pic>
      <p:sp>
        <p:nvSpPr>
          <p:cNvPr id="7" name="Content Placeholder 6">
            <a:extLst>
              <a:ext uri="{FF2B5EF4-FFF2-40B4-BE49-F238E27FC236}">
                <a16:creationId xmlns:a16="http://schemas.microsoft.com/office/drawing/2014/main" id="{7A9AB6A5-F11E-277A-7881-603ADCC659CB}"/>
              </a:ext>
            </a:extLst>
          </p:cNvPr>
          <p:cNvSpPr>
            <a:spLocks noGrp="1"/>
          </p:cNvSpPr>
          <p:nvPr>
            <p:ph sz="quarter" idx="10"/>
          </p:nvPr>
        </p:nvSpPr>
        <p:spPr>
          <a:xfrm>
            <a:off x="1176023" y="3523488"/>
            <a:ext cx="8674098" cy="2682240"/>
          </a:xfrm>
        </p:spPr>
        <p:txBody>
          <a:bodyPr/>
          <a:lstStyle>
            <a:lvl1pPr marL="0" indent="0">
              <a:lnSpc>
                <a:spcPct val="100000"/>
              </a:lnSpc>
              <a:buNone/>
              <a:defRPr lang="en-US" sz="2080" b="0" kern="1200" spc="-16" baseline="0" smtClean="0">
                <a:solidFill>
                  <a:schemeClr val="accent5"/>
                </a:solidFill>
                <a:latin typeface="+mn-lt"/>
                <a:ea typeface="+mn-ea"/>
                <a:cs typeface="+mn-cs"/>
              </a:defRPr>
            </a:lvl1pPr>
            <a:lvl2pPr marL="0" indent="0">
              <a:lnSpc>
                <a:spcPct val="100000"/>
              </a:lnSpc>
              <a:buNone/>
              <a:defRPr lang="en-US" sz="2080" b="1" kern="1200" spc="-16" baseline="0" smtClean="0">
                <a:solidFill>
                  <a:schemeClr val="bg1"/>
                </a:solidFill>
                <a:latin typeface="+mn-lt"/>
                <a:ea typeface="+mn-ea"/>
                <a:cs typeface="+mn-cs"/>
              </a:defRPr>
            </a:lvl2pPr>
            <a:lvl3pPr marL="1097280" indent="0">
              <a:lnSpc>
                <a:spcPct val="100000"/>
              </a:lnSpc>
              <a:buNone/>
              <a:defRPr lang="en-US" sz="2080" b="0" kern="1200" spc="-16" baseline="0" smtClean="0">
                <a:solidFill>
                  <a:schemeClr val="accent5"/>
                </a:solidFill>
                <a:latin typeface="+mn-lt"/>
                <a:ea typeface="+mn-ea"/>
                <a:cs typeface="+mn-cs"/>
              </a:defRPr>
            </a:lvl3pPr>
            <a:lvl4pPr marL="1645920" indent="0">
              <a:lnSpc>
                <a:spcPct val="100000"/>
              </a:lnSpc>
              <a:buNone/>
              <a:defRPr lang="en-US" sz="2080" b="0" kern="1200" spc="-16" baseline="0" smtClean="0">
                <a:solidFill>
                  <a:schemeClr val="accent5"/>
                </a:solidFill>
                <a:latin typeface="+mn-lt"/>
                <a:ea typeface="+mn-ea"/>
                <a:cs typeface="+mn-cs"/>
              </a:defRPr>
            </a:lvl4pPr>
            <a:lvl5pPr marL="2194560" indent="0">
              <a:lnSpc>
                <a:spcPct val="100000"/>
              </a:lnSpc>
              <a:buNone/>
              <a:defRPr lang="sl-SI" sz="2080" b="0" kern="1200" spc="-16" baseline="0">
                <a:solidFill>
                  <a:schemeClr val="accent5"/>
                </a:solidFill>
                <a:latin typeface="+mn-lt"/>
                <a:ea typeface="+mn-ea"/>
                <a:cs typeface="+mn-cs"/>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pic>
        <p:nvPicPr>
          <p:cNvPr id="3" name="Graphic 2">
            <a:extLst>
              <a:ext uri="{FF2B5EF4-FFF2-40B4-BE49-F238E27FC236}">
                <a16:creationId xmlns:a16="http://schemas.microsoft.com/office/drawing/2014/main" id="{C732D594-0B1B-C148-35E0-AA0B9C285718}"/>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2903201" y="492705"/>
            <a:ext cx="1143000" cy="1143000"/>
          </a:xfrm>
          <a:prstGeom prst="rect">
            <a:avLst/>
          </a:prstGeom>
        </p:spPr>
      </p:pic>
    </p:spTree>
    <p:extLst>
      <p:ext uri="{BB962C8B-B14F-4D97-AF65-F5344CB8AC3E}">
        <p14:creationId xmlns:p14="http://schemas.microsoft.com/office/powerpoint/2010/main" val="3870992865"/>
      </p:ext>
    </p:extLst>
  </p:cSld>
  <p:clrMapOvr>
    <a:masterClrMapping/>
  </p:clrMapOvr>
  <p:hf sldNum="0" hdr="0" ftr="0" dt="0"/>
  <p:extLst>
    <p:ext uri="{DCECCB84-F9BA-43D5-87BE-67443E8EF086}">
      <p15:sldGuideLst xmlns:p15="http://schemas.microsoft.com/office/powerpoint/2012/main">
        <p15:guide id="1" orient="horz" pos="1620">
          <p15:clr>
            <a:srgbClr val="FBAE40"/>
          </p15:clr>
        </p15:guide>
        <p15:guide id="2" orient="horz" pos="25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PF_naslov+vsebina_B">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76020" y="1811021"/>
            <a:ext cx="11036299" cy="1127251"/>
          </a:xfrm>
        </p:spPr>
        <p:txBody>
          <a:bodyPr anchor="b" anchorCtr="0"/>
          <a:lstStyle>
            <a:lvl1pPr algn="l">
              <a:defRPr sz="4320">
                <a:solidFill>
                  <a:schemeClr val="accent3"/>
                </a:solidFill>
              </a:defRPr>
            </a:lvl1pPr>
          </a:lstStyle>
          <a:p>
            <a:r>
              <a:rPr lang="sl-SI"/>
              <a:t>Uredite slog naslova matrice</a:t>
            </a:r>
            <a:endParaRPr lang="en-US" dirty="0"/>
          </a:p>
        </p:txBody>
      </p:sp>
      <p:pic>
        <p:nvPicPr>
          <p:cNvPr id="11" name="Graphic 10">
            <a:extLst>
              <a:ext uri="{FF2B5EF4-FFF2-40B4-BE49-F238E27FC236}">
                <a16:creationId xmlns:a16="http://schemas.microsoft.com/office/drawing/2014/main" id="{1E689737-CDA1-BAC5-074F-6D255B67EA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56922" y="604622"/>
            <a:ext cx="2451101" cy="459581"/>
          </a:xfrm>
          <a:prstGeom prst="rect">
            <a:avLst/>
          </a:prstGeom>
        </p:spPr>
      </p:pic>
      <p:sp>
        <p:nvSpPr>
          <p:cNvPr id="7" name="Content Placeholder 6">
            <a:extLst>
              <a:ext uri="{FF2B5EF4-FFF2-40B4-BE49-F238E27FC236}">
                <a16:creationId xmlns:a16="http://schemas.microsoft.com/office/drawing/2014/main" id="{7A9AB6A5-F11E-277A-7881-603ADCC659CB}"/>
              </a:ext>
            </a:extLst>
          </p:cNvPr>
          <p:cNvSpPr>
            <a:spLocks noGrp="1"/>
          </p:cNvSpPr>
          <p:nvPr>
            <p:ph sz="quarter" idx="10"/>
          </p:nvPr>
        </p:nvSpPr>
        <p:spPr>
          <a:xfrm>
            <a:off x="1176023" y="3523488"/>
            <a:ext cx="8674098" cy="2682240"/>
          </a:xfrm>
        </p:spPr>
        <p:txBody>
          <a:bodyPr/>
          <a:lstStyle>
            <a:lvl1pPr marL="0" indent="0">
              <a:lnSpc>
                <a:spcPct val="100000"/>
              </a:lnSpc>
              <a:buNone/>
              <a:defRPr lang="en-US" sz="2080" b="0" kern="1200" spc="-16" baseline="0" smtClean="0">
                <a:solidFill>
                  <a:schemeClr val="accent3"/>
                </a:solidFill>
                <a:latin typeface="+mn-lt"/>
                <a:ea typeface="+mn-ea"/>
                <a:cs typeface="+mn-cs"/>
              </a:defRPr>
            </a:lvl1pPr>
            <a:lvl2pPr marL="0" indent="0">
              <a:lnSpc>
                <a:spcPct val="100000"/>
              </a:lnSpc>
              <a:buNone/>
              <a:defRPr lang="en-US" sz="2080" b="1" kern="1200" spc="-16" baseline="0" smtClean="0">
                <a:solidFill>
                  <a:schemeClr val="tx1"/>
                </a:solidFill>
                <a:latin typeface="+mn-lt"/>
                <a:ea typeface="+mn-ea"/>
                <a:cs typeface="+mn-cs"/>
              </a:defRPr>
            </a:lvl2pPr>
            <a:lvl3pPr marL="1097280" indent="0">
              <a:lnSpc>
                <a:spcPct val="100000"/>
              </a:lnSpc>
              <a:buNone/>
              <a:defRPr lang="en-US" sz="2080" b="0" kern="1200" spc="-16" baseline="0" smtClean="0">
                <a:solidFill>
                  <a:schemeClr val="accent3"/>
                </a:solidFill>
                <a:latin typeface="+mn-lt"/>
                <a:ea typeface="+mn-ea"/>
                <a:cs typeface="+mn-cs"/>
              </a:defRPr>
            </a:lvl3pPr>
            <a:lvl4pPr marL="1645920" indent="0">
              <a:lnSpc>
                <a:spcPct val="100000"/>
              </a:lnSpc>
              <a:buNone/>
              <a:defRPr lang="en-US" sz="2080" b="0" kern="1200" spc="-16" baseline="0" smtClean="0">
                <a:solidFill>
                  <a:schemeClr val="accent3"/>
                </a:solidFill>
                <a:latin typeface="+mn-lt"/>
                <a:ea typeface="+mn-ea"/>
                <a:cs typeface="+mn-cs"/>
              </a:defRPr>
            </a:lvl4pPr>
            <a:lvl5pPr marL="2194560" indent="0">
              <a:lnSpc>
                <a:spcPct val="100000"/>
              </a:lnSpc>
              <a:buNone/>
              <a:defRPr lang="sl-SI" sz="2080" b="0" kern="1200" spc="-16" baseline="0">
                <a:solidFill>
                  <a:schemeClr val="accent3"/>
                </a:solidFill>
                <a:latin typeface="+mn-lt"/>
                <a:ea typeface="+mn-ea"/>
                <a:cs typeface="+mn-cs"/>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pic>
        <p:nvPicPr>
          <p:cNvPr id="3" name="Graphic 2">
            <a:extLst>
              <a:ext uri="{FF2B5EF4-FFF2-40B4-BE49-F238E27FC236}">
                <a16:creationId xmlns:a16="http://schemas.microsoft.com/office/drawing/2014/main" id="{DC9F931B-118E-343B-B4B4-ECBA54407C0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03201" y="492705"/>
            <a:ext cx="1143000" cy="1143000"/>
          </a:xfrm>
          <a:prstGeom prst="rect">
            <a:avLst/>
          </a:prstGeom>
        </p:spPr>
      </p:pic>
    </p:spTree>
    <p:extLst>
      <p:ext uri="{BB962C8B-B14F-4D97-AF65-F5344CB8AC3E}">
        <p14:creationId xmlns:p14="http://schemas.microsoft.com/office/powerpoint/2010/main" val="1046012926"/>
      </p:ext>
    </p:extLst>
  </p:cSld>
  <p:clrMapOvr>
    <a:masterClrMapping/>
  </p:clrMapOvr>
  <p:hf sldNum="0" hdr="0" ftr="0" dt="0"/>
  <p:extLst>
    <p:ext uri="{DCECCB84-F9BA-43D5-87BE-67443E8EF086}">
      <p15:sldGuideLst xmlns:p15="http://schemas.microsoft.com/office/powerpoint/2012/main">
        <p15:guide id="1" orient="horz" pos="1620">
          <p15:clr>
            <a:srgbClr val="FBAE40"/>
          </p15:clr>
        </p15:guide>
        <p15:guide id="2" orient="horz" pos="25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PF_naslov+dvostolpicna_M">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76020" y="1811021"/>
            <a:ext cx="11036296" cy="1127251"/>
          </a:xfrm>
        </p:spPr>
        <p:txBody>
          <a:bodyPr anchor="b" anchorCtr="0"/>
          <a:lstStyle>
            <a:lvl1pPr algn="l">
              <a:defRPr sz="4320">
                <a:solidFill>
                  <a:schemeClr val="bg2"/>
                </a:solidFill>
              </a:defRPr>
            </a:lvl1pPr>
          </a:lstStyle>
          <a:p>
            <a:r>
              <a:rPr lang="sl-SI"/>
              <a:t>Uredite slog naslova matrice</a:t>
            </a:r>
            <a:endParaRPr lang="en-US" dirty="0"/>
          </a:p>
        </p:txBody>
      </p:sp>
      <p:pic>
        <p:nvPicPr>
          <p:cNvPr id="11" name="Graphic 10">
            <a:extLst>
              <a:ext uri="{FF2B5EF4-FFF2-40B4-BE49-F238E27FC236}">
                <a16:creationId xmlns:a16="http://schemas.microsoft.com/office/drawing/2014/main" id="{1E689737-CDA1-BAC5-074F-6D255B67EA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922" y="604623"/>
            <a:ext cx="2451101" cy="459582"/>
          </a:xfrm>
          <a:prstGeom prst="rect">
            <a:avLst/>
          </a:prstGeom>
        </p:spPr>
      </p:pic>
      <p:sp>
        <p:nvSpPr>
          <p:cNvPr id="7" name="Content Placeholder 6">
            <a:extLst>
              <a:ext uri="{FF2B5EF4-FFF2-40B4-BE49-F238E27FC236}">
                <a16:creationId xmlns:a16="http://schemas.microsoft.com/office/drawing/2014/main" id="{7A9AB6A5-F11E-277A-7881-603ADCC659CB}"/>
              </a:ext>
            </a:extLst>
          </p:cNvPr>
          <p:cNvSpPr>
            <a:spLocks noGrp="1"/>
          </p:cNvSpPr>
          <p:nvPr>
            <p:ph sz="quarter" idx="10"/>
          </p:nvPr>
        </p:nvSpPr>
        <p:spPr>
          <a:xfrm>
            <a:off x="1176021" y="3523488"/>
            <a:ext cx="5241600" cy="3631693"/>
          </a:xfrm>
        </p:spPr>
        <p:txBody>
          <a:bodyPr numCol="1" spcCol="360000"/>
          <a:lstStyle>
            <a:lvl1pPr marL="0" indent="0">
              <a:lnSpc>
                <a:spcPct val="100000"/>
              </a:lnSpc>
              <a:buNone/>
              <a:defRPr lang="en-US" sz="2080" b="0" kern="1200" spc="-16" baseline="0" smtClean="0">
                <a:solidFill>
                  <a:schemeClr val="accent5"/>
                </a:solidFill>
                <a:latin typeface="+mn-lt"/>
                <a:ea typeface="+mn-ea"/>
                <a:cs typeface="+mn-cs"/>
              </a:defRPr>
            </a:lvl1pPr>
            <a:lvl2pPr marL="0" indent="0">
              <a:lnSpc>
                <a:spcPct val="100000"/>
              </a:lnSpc>
              <a:buNone/>
              <a:defRPr lang="en-US" sz="2080" b="1" kern="1200" spc="-16" baseline="0" smtClean="0">
                <a:solidFill>
                  <a:schemeClr val="bg1"/>
                </a:solidFill>
                <a:latin typeface="+mn-lt"/>
                <a:ea typeface="+mn-ea"/>
                <a:cs typeface="+mn-cs"/>
              </a:defRPr>
            </a:lvl2pPr>
            <a:lvl3pPr marL="1097280" indent="0">
              <a:lnSpc>
                <a:spcPct val="100000"/>
              </a:lnSpc>
              <a:buNone/>
              <a:defRPr lang="en-US" sz="2080" b="0" kern="1200" spc="-16" baseline="0" smtClean="0">
                <a:solidFill>
                  <a:schemeClr val="accent5"/>
                </a:solidFill>
                <a:latin typeface="+mn-lt"/>
                <a:ea typeface="+mn-ea"/>
                <a:cs typeface="+mn-cs"/>
              </a:defRPr>
            </a:lvl3pPr>
            <a:lvl4pPr marL="1645920" indent="0">
              <a:lnSpc>
                <a:spcPct val="100000"/>
              </a:lnSpc>
              <a:buNone/>
              <a:defRPr lang="en-US" sz="2080" b="0" kern="1200" spc="-16" baseline="0" smtClean="0">
                <a:solidFill>
                  <a:schemeClr val="accent5"/>
                </a:solidFill>
                <a:latin typeface="+mn-lt"/>
                <a:ea typeface="+mn-ea"/>
                <a:cs typeface="+mn-cs"/>
              </a:defRPr>
            </a:lvl4pPr>
            <a:lvl5pPr marL="2194560" indent="0">
              <a:lnSpc>
                <a:spcPct val="100000"/>
              </a:lnSpc>
              <a:buNone/>
              <a:defRPr lang="sl-SI" sz="2080" b="0" kern="1200" spc="-16" baseline="0">
                <a:solidFill>
                  <a:schemeClr val="accent5"/>
                </a:solidFill>
                <a:latin typeface="+mn-lt"/>
                <a:ea typeface="+mn-ea"/>
                <a:cs typeface="+mn-cs"/>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Content Placeholder 6">
            <a:extLst>
              <a:ext uri="{FF2B5EF4-FFF2-40B4-BE49-F238E27FC236}">
                <a16:creationId xmlns:a16="http://schemas.microsoft.com/office/drawing/2014/main" id="{1949BEA7-CD04-8BF3-9C91-FD1F71054EAA}"/>
              </a:ext>
            </a:extLst>
          </p:cNvPr>
          <p:cNvSpPr>
            <a:spLocks noGrp="1"/>
          </p:cNvSpPr>
          <p:nvPr>
            <p:ph sz="quarter" idx="11"/>
          </p:nvPr>
        </p:nvSpPr>
        <p:spPr>
          <a:xfrm>
            <a:off x="6970715" y="3523488"/>
            <a:ext cx="5241600" cy="3631693"/>
          </a:xfrm>
        </p:spPr>
        <p:txBody>
          <a:bodyPr numCol="1" spcCol="360000"/>
          <a:lstStyle>
            <a:lvl1pPr marL="0" indent="0">
              <a:lnSpc>
                <a:spcPct val="100000"/>
              </a:lnSpc>
              <a:buNone/>
              <a:defRPr lang="en-US" sz="2080" b="0" kern="1200" spc="-16" baseline="0" smtClean="0">
                <a:solidFill>
                  <a:schemeClr val="accent5"/>
                </a:solidFill>
                <a:latin typeface="+mn-lt"/>
                <a:ea typeface="+mn-ea"/>
                <a:cs typeface="+mn-cs"/>
              </a:defRPr>
            </a:lvl1pPr>
            <a:lvl2pPr marL="0" indent="0">
              <a:lnSpc>
                <a:spcPct val="100000"/>
              </a:lnSpc>
              <a:buNone/>
              <a:defRPr lang="en-US" sz="2080" b="1" kern="1200" spc="-16" baseline="0" smtClean="0">
                <a:solidFill>
                  <a:schemeClr val="bg1"/>
                </a:solidFill>
                <a:latin typeface="+mn-lt"/>
                <a:ea typeface="+mn-ea"/>
                <a:cs typeface="+mn-cs"/>
              </a:defRPr>
            </a:lvl2pPr>
            <a:lvl3pPr marL="1097280" indent="0">
              <a:lnSpc>
                <a:spcPct val="100000"/>
              </a:lnSpc>
              <a:buNone/>
              <a:defRPr lang="en-US" sz="2080" b="0" kern="1200" spc="-16" baseline="0" smtClean="0">
                <a:solidFill>
                  <a:schemeClr val="accent5"/>
                </a:solidFill>
                <a:latin typeface="+mn-lt"/>
                <a:ea typeface="+mn-ea"/>
                <a:cs typeface="+mn-cs"/>
              </a:defRPr>
            </a:lvl3pPr>
            <a:lvl4pPr marL="1645920" indent="0">
              <a:lnSpc>
                <a:spcPct val="100000"/>
              </a:lnSpc>
              <a:buNone/>
              <a:defRPr lang="en-US" sz="2080" b="0" kern="1200" spc="-16" baseline="0" smtClean="0">
                <a:solidFill>
                  <a:schemeClr val="accent5"/>
                </a:solidFill>
                <a:latin typeface="+mn-lt"/>
                <a:ea typeface="+mn-ea"/>
                <a:cs typeface="+mn-cs"/>
              </a:defRPr>
            </a:lvl4pPr>
            <a:lvl5pPr marL="2194560" indent="0">
              <a:lnSpc>
                <a:spcPct val="100000"/>
              </a:lnSpc>
              <a:buNone/>
              <a:defRPr lang="sl-SI" sz="2080" b="0" kern="1200" spc="-16" baseline="0">
                <a:solidFill>
                  <a:schemeClr val="accent5"/>
                </a:solidFill>
                <a:latin typeface="+mn-lt"/>
                <a:ea typeface="+mn-ea"/>
                <a:cs typeface="+mn-cs"/>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pic>
        <p:nvPicPr>
          <p:cNvPr id="3" name="Graphic 2">
            <a:extLst>
              <a:ext uri="{FF2B5EF4-FFF2-40B4-BE49-F238E27FC236}">
                <a16:creationId xmlns:a16="http://schemas.microsoft.com/office/drawing/2014/main" id="{7970A4F1-4144-3C59-FB70-41D8AFD50A8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2903201" y="492705"/>
            <a:ext cx="1143000" cy="1143000"/>
          </a:xfrm>
          <a:prstGeom prst="rect">
            <a:avLst/>
          </a:prstGeom>
        </p:spPr>
      </p:pic>
    </p:spTree>
    <p:extLst>
      <p:ext uri="{BB962C8B-B14F-4D97-AF65-F5344CB8AC3E}">
        <p14:creationId xmlns:p14="http://schemas.microsoft.com/office/powerpoint/2010/main" val="2832590811"/>
      </p:ext>
    </p:extLst>
  </p:cSld>
  <p:clrMapOvr>
    <a:masterClrMapping/>
  </p:clrMapOvr>
  <p:hf sldNum="0" hdr="0" ftr="0" dt="0"/>
  <p:extLst>
    <p:ext uri="{DCECCB84-F9BA-43D5-87BE-67443E8EF086}">
      <p15:sldGuideLst xmlns:p15="http://schemas.microsoft.com/office/powerpoint/2012/main">
        <p15:guide id="1" orient="horz" pos="1620">
          <p15:clr>
            <a:srgbClr val="FBAE40"/>
          </p15:clr>
        </p15:guide>
        <p15:guide id="2" orient="horz" pos="25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PF_naslov+dvostolpicna_B">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76020" y="1811021"/>
            <a:ext cx="11036296" cy="1127251"/>
          </a:xfrm>
        </p:spPr>
        <p:txBody>
          <a:bodyPr anchor="b" anchorCtr="0"/>
          <a:lstStyle>
            <a:lvl1pPr algn="l">
              <a:defRPr sz="4320">
                <a:solidFill>
                  <a:schemeClr val="accent3"/>
                </a:solidFill>
              </a:defRPr>
            </a:lvl1pPr>
          </a:lstStyle>
          <a:p>
            <a:r>
              <a:rPr lang="sl-SI"/>
              <a:t>Uredite slog naslova matrice</a:t>
            </a:r>
            <a:endParaRPr lang="en-US" dirty="0"/>
          </a:p>
        </p:txBody>
      </p:sp>
      <p:pic>
        <p:nvPicPr>
          <p:cNvPr id="11" name="Graphic 10">
            <a:extLst>
              <a:ext uri="{FF2B5EF4-FFF2-40B4-BE49-F238E27FC236}">
                <a16:creationId xmlns:a16="http://schemas.microsoft.com/office/drawing/2014/main" id="{1E689737-CDA1-BAC5-074F-6D255B67EA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56922" y="604622"/>
            <a:ext cx="2451101" cy="459581"/>
          </a:xfrm>
          <a:prstGeom prst="rect">
            <a:avLst/>
          </a:prstGeom>
        </p:spPr>
      </p:pic>
      <p:sp>
        <p:nvSpPr>
          <p:cNvPr id="7" name="Content Placeholder 6">
            <a:extLst>
              <a:ext uri="{FF2B5EF4-FFF2-40B4-BE49-F238E27FC236}">
                <a16:creationId xmlns:a16="http://schemas.microsoft.com/office/drawing/2014/main" id="{7A9AB6A5-F11E-277A-7881-603ADCC659CB}"/>
              </a:ext>
            </a:extLst>
          </p:cNvPr>
          <p:cNvSpPr>
            <a:spLocks noGrp="1"/>
          </p:cNvSpPr>
          <p:nvPr>
            <p:ph sz="quarter" idx="10"/>
          </p:nvPr>
        </p:nvSpPr>
        <p:spPr>
          <a:xfrm>
            <a:off x="1176021" y="3523488"/>
            <a:ext cx="5241600" cy="3631693"/>
          </a:xfrm>
        </p:spPr>
        <p:txBody>
          <a:bodyPr numCol="1" spcCol="360000"/>
          <a:lstStyle>
            <a:lvl1pPr marL="0" indent="0">
              <a:lnSpc>
                <a:spcPct val="100000"/>
              </a:lnSpc>
              <a:buNone/>
              <a:defRPr lang="en-US" sz="2080" b="0" kern="1200" spc="-16" baseline="0" smtClean="0">
                <a:solidFill>
                  <a:schemeClr val="accent3"/>
                </a:solidFill>
                <a:latin typeface="+mn-lt"/>
                <a:ea typeface="+mn-ea"/>
                <a:cs typeface="+mn-cs"/>
              </a:defRPr>
            </a:lvl1pPr>
            <a:lvl2pPr marL="0" indent="0">
              <a:lnSpc>
                <a:spcPct val="100000"/>
              </a:lnSpc>
              <a:buNone/>
              <a:defRPr lang="en-US" sz="2080" b="1" kern="1200" spc="-16" baseline="0" smtClean="0">
                <a:solidFill>
                  <a:schemeClr val="tx1"/>
                </a:solidFill>
                <a:latin typeface="+mn-lt"/>
                <a:ea typeface="+mn-ea"/>
                <a:cs typeface="+mn-cs"/>
              </a:defRPr>
            </a:lvl2pPr>
            <a:lvl3pPr marL="1097280" indent="0">
              <a:lnSpc>
                <a:spcPct val="100000"/>
              </a:lnSpc>
              <a:buNone/>
              <a:defRPr lang="en-US" sz="2080" b="0" kern="1200" spc="-16" baseline="0" smtClean="0">
                <a:solidFill>
                  <a:schemeClr val="accent3"/>
                </a:solidFill>
                <a:latin typeface="+mn-lt"/>
                <a:ea typeface="+mn-ea"/>
                <a:cs typeface="+mn-cs"/>
              </a:defRPr>
            </a:lvl3pPr>
            <a:lvl4pPr marL="1645920" indent="0">
              <a:lnSpc>
                <a:spcPct val="100000"/>
              </a:lnSpc>
              <a:buNone/>
              <a:defRPr lang="en-US" sz="2080" b="0" kern="1200" spc="-16" baseline="0" smtClean="0">
                <a:solidFill>
                  <a:schemeClr val="accent3"/>
                </a:solidFill>
                <a:latin typeface="+mn-lt"/>
                <a:ea typeface="+mn-ea"/>
                <a:cs typeface="+mn-cs"/>
              </a:defRPr>
            </a:lvl4pPr>
            <a:lvl5pPr marL="2194560" indent="0">
              <a:lnSpc>
                <a:spcPct val="100000"/>
              </a:lnSpc>
              <a:buNone/>
              <a:defRPr lang="sl-SI" sz="2080" b="0" kern="1200" spc="-16" baseline="0">
                <a:solidFill>
                  <a:schemeClr val="accent3"/>
                </a:solidFill>
                <a:latin typeface="+mn-lt"/>
                <a:ea typeface="+mn-ea"/>
                <a:cs typeface="+mn-cs"/>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Content Placeholder 6">
            <a:extLst>
              <a:ext uri="{FF2B5EF4-FFF2-40B4-BE49-F238E27FC236}">
                <a16:creationId xmlns:a16="http://schemas.microsoft.com/office/drawing/2014/main" id="{1949BEA7-CD04-8BF3-9C91-FD1F71054EAA}"/>
              </a:ext>
            </a:extLst>
          </p:cNvPr>
          <p:cNvSpPr>
            <a:spLocks noGrp="1"/>
          </p:cNvSpPr>
          <p:nvPr>
            <p:ph sz="quarter" idx="11"/>
          </p:nvPr>
        </p:nvSpPr>
        <p:spPr>
          <a:xfrm>
            <a:off x="6970715" y="3523488"/>
            <a:ext cx="5241600" cy="3631693"/>
          </a:xfrm>
        </p:spPr>
        <p:txBody>
          <a:bodyPr numCol="1" spcCol="360000"/>
          <a:lstStyle>
            <a:lvl1pPr marL="0" indent="0">
              <a:lnSpc>
                <a:spcPct val="100000"/>
              </a:lnSpc>
              <a:buNone/>
              <a:defRPr lang="en-US" sz="2080" b="0" kern="1200" spc="-16" baseline="0" smtClean="0">
                <a:solidFill>
                  <a:schemeClr val="accent3"/>
                </a:solidFill>
                <a:latin typeface="+mn-lt"/>
                <a:ea typeface="+mn-ea"/>
                <a:cs typeface="+mn-cs"/>
              </a:defRPr>
            </a:lvl1pPr>
            <a:lvl2pPr marL="0" indent="0">
              <a:lnSpc>
                <a:spcPct val="100000"/>
              </a:lnSpc>
              <a:buNone/>
              <a:defRPr lang="en-US" sz="2080" b="1" kern="1200" spc="-16" baseline="0" smtClean="0">
                <a:solidFill>
                  <a:schemeClr val="tx1"/>
                </a:solidFill>
                <a:latin typeface="+mn-lt"/>
                <a:ea typeface="+mn-ea"/>
                <a:cs typeface="+mn-cs"/>
              </a:defRPr>
            </a:lvl2pPr>
            <a:lvl3pPr marL="1097280" indent="0">
              <a:lnSpc>
                <a:spcPct val="100000"/>
              </a:lnSpc>
              <a:buNone/>
              <a:defRPr lang="en-US" sz="2080" b="0" kern="1200" spc="-16" baseline="0" smtClean="0">
                <a:solidFill>
                  <a:schemeClr val="accent3"/>
                </a:solidFill>
                <a:latin typeface="+mn-lt"/>
                <a:ea typeface="+mn-ea"/>
                <a:cs typeface="+mn-cs"/>
              </a:defRPr>
            </a:lvl3pPr>
            <a:lvl4pPr marL="1645920" indent="0">
              <a:lnSpc>
                <a:spcPct val="100000"/>
              </a:lnSpc>
              <a:buNone/>
              <a:defRPr lang="en-US" sz="2080" b="0" kern="1200" spc="-16" baseline="0" smtClean="0">
                <a:solidFill>
                  <a:schemeClr val="accent3"/>
                </a:solidFill>
                <a:latin typeface="+mn-lt"/>
                <a:ea typeface="+mn-ea"/>
                <a:cs typeface="+mn-cs"/>
              </a:defRPr>
            </a:lvl4pPr>
            <a:lvl5pPr marL="2194560" indent="0">
              <a:lnSpc>
                <a:spcPct val="100000"/>
              </a:lnSpc>
              <a:buNone/>
              <a:defRPr lang="sl-SI" sz="2080" b="0" kern="1200" spc="-16" baseline="0">
                <a:solidFill>
                  <a:schemeClr val="accent3"/>
                </a:solidFill>
                <a:latin typeface="+mn-lt"/>
                <a:ea typeface="+mn-ea"/>
                <a:cs typeface="+mn-cs"/>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pic>
        <p:nvPicPr>
          <p:cNvPr id="3" name="Graphic 2">
            <a:extLst>
              <a:ext uri="{FF2B5EF4-FFF2-40B4-BE49-F238E27FC236}">
                <a16:creationId xmlns:a16="http://schemas.microsoft.com/office/drawing/2014/main" id="{4FFAD994-C44A-3BED-B346-CF64CE47E66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03201" y="492705"/>
            <a:ext cx="1143000" cy="1143000"/>
          </a:xfrm>
          <a:prstGeom prst="rect">
            <a:avLst/>
          </a:prstGeom>
        </p:spPr>
      </p:pic>
    </p:spTree>
    <p:extLst>
      <p:ext uri="{BB962C8B-B14F-4D97-AF65-F5344CB8AC3E}">
        <p14:creationId xmlns:p14="http://schemas.microsoft.com/office/powerpoint/2010/main" val="4189896884"/>
      </p:ext>
    </p:extLst>
  </p:cSld>
  <p:clrMapOvr>
    <a:masterClrMapping/>
  </p:clrMapOvr>
  <p:hf sldNum="0" hdr="0" ftr="0" dt="0"/>
  <p:extLst>
    <p:ext uri="{DCECCB84-F9BA-43D5-87BE-67443E8EF086}">
      <p15:sldGuideLst xmlns:p15="http://schemas.microsoft.com/office/powerpoint/2012/main">
        <p15:guide id="1" orient="horz" pos="1620">
          <p15:clr>
            <a:srgbClr val="FBAE40"/>
          </p15:clr>
        </p15:guide>
        <p15:guide id="2" orient="horz" pos="252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F_sredinske_pik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76020" y="1811021"/>
            <a:ext cx="11727179" cy="1127251"/>
          </a:xfrm>
        </p:spPr>
        <p:txBody>
          <a:bodyPr anchor="b" anchorCtr="0"/>
          <a:lstStyle>
            <a:lvl1pPr algn="l">
              <a:defRPr sz="4320">
                <a:solidFill>
                  <a:schemeClr val="bg2"/>
                </a:solidFill>
              </a:defRPr>
            </a:lvl1pPr>
          </a:lstStyle>
          <a:p>
            <a:r>
              <a:rPr lang="sl-SI"/>
              <a:t>Glavni naslov predstavitve</a:t>
            </a:r>
            <a:endParaRPr lang="en-US" dirty="0"/>
          </a:p>
        </p:txBody>
      </p:sp>
      <p:pic>
        <p:nvPicPr>
          <p:cNvPr id="11" name="Graphic 10">
            <a:extLst>
              <a:ext uri="{FF2B5EF4-FFF2-40B4-BE49-F238E27FC236}">
                <a16:creationId xmlns:a16="http://schemas.microsoft.com/office/drawing/2014/main" id="{1E689737-CDA1-BAC5-074F-6D255B67EA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922" y="604623"/>
            <a:ext cx="2451101" cy="459582"/>
          </a:xfrm>
          <a:prstGeom prst="rect">
            <a:avLst/>
          </a:prstGeom>
        </p:spPr>
      </p:pic>
      <p:sp>
        <p:nvSpPr>
          <p:cNvPr id="7" name="Content Placeholder 6">
            <a:extLst>
              <a:ext uri="{FF2B5EF4-FFF2-40B4-BE49-F238E27FC236}">
                <a16:creationId xmlns:a16="http://schemas.microsoft.com/office/drawing/2014/main" id="{7A9AB6A5-F11E-277A-7881-603ADCC659CB}"/>
              </a:ext>
            </a:extLst>
          </p:cNvPr>
          <p:cNvSpPr>
            <a:spLocks noGrp="1"/>
          </p:cNvSpPr>
          <p:nvPr>
            <p:ph sz="quarter" idx="10"/>
          </p:nvPr>
        </p:nvSpPr>
        <p:spPr>
          <a:xfrm>
            <a:off x="1176020" y="4011169"/>
            <a:ext cx="8674101" cy="2407413"/>
          </a:xfrm>
        </p:spPr>
        <p:txBody>
          <a:bodyPr/>
          <a:lstStyle>
            <a:lvl1pPr>
              <a:lnSpc>
                <a:spcPct val="100000"/>
              </a:lnSpc>
              <a:defRPr lang="en-US" sz="2080" b="0" kern="1200" spc="-16" baseline="0" smtClean="0">
                <a:solidFill>
                  <a:schemeClr val="accent5"/>
                </a:solidFill>
                <a:latin typeface="+mn-lt"/>
                <a:ea typeface="+mn-ea"/>
                <a:cs typeface="+mn-cs"/>
              </a:defRPr>
            </a:lvl1pPr>
            <a:lvl2pPr>
              <a:lnSpc>
                <a:spcPct val="100000"/>
              </a:lnSpc>
              <a:defRPr lang="en-US" sz="2080" spc="-16" baseline="0">
                <a:solidFill>
                  <a:schemeClr val="accent5"/>
                </a:solidFill>
              </a:defRPr>
            </a:lvl2pPr>
            <a:lvl3pPr>
              <a:lnSpc>
                <a:spcPct val="100000"/>
              </a:lnSpc>
              <a:defRPr lang="en-US" sz="2080" b="0" kern="1200" spc="-16" baseline="0" smtClean="0">
                <a:solidFill>
                  <a:schemeClr val="accent5"/>
                </a:solidFill>
                <a:latin typeface="+mn-lt"/>
                <a:ea typeface="+mn-ea"/>
                <a:cs typeface="+mn-cs"/>
              </a:defRPr>
            </a:lvl3pPr>
            <a:lvl4pPr>
              <a:lnSpc>
                <a:spcPct val="100000"/>
              </a:lnSpc>
              <a:defRPr lang="en-US" sz="2080" b="0" kern="1200" spc="-16" baseline="0" smtClean="0">
                <a:solidFill>
                  <a:schemeClr val="accent5"/>
                </a:solidFill>
                <a:latin typeface="+mn-lt"/>
                <a:ea typeface="+mn-ea"/>
                <a:cs typeface="+mn-cs"/>
              </a:defRPr>
            </a:lvl4pPr>
            <a:lvl5pPr>
              <a:lnSpc>
                <a:spcPct val="100000"/>
              </a:lnSpc>
              <a:defRPr lang="sl-SI" sz="2080" b="0" kern="1200" spc="-16" baseline="0">
                <a:solidFill>
                  <a:schemeClr val="accent5"/>
                </a:solidFill>
                <a:latin typeface="+mn-lt"/>
                <a:ea typeface="+mn-ea"/>
                <a:cs typeface="+mn-cs"/>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pic>
        <p:nvPicPr>
          <p:cNvPr id="3" name="Graphic 2">
            <a:extLst>
              <a:ext uri="{FF2B5EF4-FFF2-40B4-BE49-F238E27FC236}">
                <a16:creationId xmlns:a16="http://schemas.microsoft.com/office/drawing/2014/main" id="{753BF199-C08A-4F8E-CFA1-7E6A95AC518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2903201" y="492705"/>
            <a:ext cx="1143000" cy="1143000"/>
          </a:xfrm>
          <a:prstGeom prst="rect">
            <a:avLst/>
          </a:prstGeom>
        </p:spPr>
      </p:pic>
    </p:spTree>
    <p:extLst>
      <p:ext uri="{BB962C8B-B14F-4D97-AF65-F5344CB8AC3E}">
        <p14:creationId xmlns:p14="http://schemas.microsoft.com/office/powerpoint/2010/main" val="2102648980"/>
      </p:ext>
    </p:extLst>
  </p:cSld>
  <p:clrMapOvr>
    <a:masterClrMapping/>
  </p:clrMapOvr>
  <p:hf sldNum="0" hdr="0" ftr="0" dt="0"/>
  <p:extLst>
    <p:ext uri="{DCECCB84-F9BA-43D5-87BE-67443E8EF086}">
      <p15:sldGuideLst xmlns:p15="http://schemas.microsoft.com/office/powerpoint/2012/main">
        <p15:guide id="1" orient="horz" pos="1620">
          <p15:clr>
            <a:srgbClr val="FBAE40"/>
          </p15:clr>
        </p15:guide>
        <p15:guide id="2" orient="horz" pos="25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1"/>
            <a:ext cx="12618720" cy="1590675"/>
          </a:xfrm>
          <a:prstGeom prst="rect">
            <a:avLst/>
          </a:prstGeom>
        </p:spPr>
        <p:txBody>
          <a:bodyPr vert="horz" lIns="0" tIns="0" rIns="0" bIns="0" rtlCol="0" anchor="ctr">
            <a:noAutofit/>
          </a:bodyPr>
          <a:lstStyle/>
          <a:p>
            <a:r>
              <a:rPr lang="sl-SI"/>
              <a:t>Uredite slog naslova matrice</a:t>
            </a:r>
            <a:endParaRPr lang="en-US" dirty="0"/>
          </a:p>
        </p:txBody>
      </p:sp>
      <p:sp>
        <p:nvSpPr>
          <p:cNvPr id="3" name="Text Placeholder 2"/>
          <p:cNvSpPr>
            <a:spLocks noGrp="1"/>
          </p:cNvSpPr>
          <p:nvPr>
            <p:ph type="body" idx="1"/>
          </p:nvPr>
        </p:nvSpPr>
        <p:spPr>
          <a:xfrm>
            <a:off x="1005840" y="2190751"/>
            <a:ext cx="12618720" cy="5221606"/>
          </a:xfrm>
          <a:prstGeom prst="rect">
            <a:avLst/>
          </a:prstGeom>
        </p:spPr>
        <p:txBody>
          <a:bodyPr vert="horz" lIns="0" tIns="0" rIns="0" bIns="0" rtlCol="0">
            <a:no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1176021" y="7627621"/>
            <a:ext cx="3291840" cy="438150"/>
          </a:xfrm>
          <a:prstGeom prst="rect">
            <a:avLst/>
          </a:prstGeom>
        </p:spPr>
        <p:txBody>
          <a:bodyPr vert="horz" lIns="0" tIns="0" rIns="0" bIns="0" rtlCol="0" anchor="ctr"/>
          <a:lstStyle>
            <a:lvl1pPr algn="l">
              <a:defRPr sz="1440">
                <a:solidFill>
                  <a:schemeClr val="bg2"/>
                </a:solidFill>
              </a:defRPr>
            </a:lvl1pPr>
          </a:lstStyle>
          <a:p>
            <a:fld id="{FA81DA45-63DE-4D8A-B593-57CF2289F636}" type="datetimeFigureOut">
              <a:rPr lang="sl-SI" smtClean="0"/>
              <a:pPr/>
              <a:t>9. 03. 2026</a:t>
            </a:fld>
            <a:r>
              <a:rPr lang="sl-SI"/>
              <a:t>  </a:t>
            </a:r>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0" tIns="0" rIns="0" bIns="0" rtlCol="0" anchor="ctr"/>
          <a:lstStyle>
            <a:lvl1pPr algn="ctr">
              <a:defRPr sz="1440">
                <a:solidFill>
                  <a:schemeClr val="bg2"/>
                </a:solidFill>
              </a:defRPr>
            </a:lvl1pPr>
          </a:lstStyle>
          <a:p>
            <a:endParaRPr lang="sl-SI"/>
          </a:p>
        </p:txBody>
      </p:sp>
      <p:sp>
        <p:nvSpPr>
          <p:cNvPr id="6" name="Slide Number Placeholder 5"/>
          <p:cNvSpPr>
            <a:spLocks noGrp="1"/>
          </p:cNvSpPr>
          <p:nvPr>
            <p:ph type="sldNum" sz="quarter" idx="4"/>
          </p:nvPr>
        </p:nvSpPr>
        <p:spPr>
          <a:xfrm>
            <a:off x="10754360" y="7627621"/>
            <a:ext cx="3291840" cy="438150"/>
          </a:xfrm>
          <a:prstGeom prst="rect">
            <a:avLst/>
          </a:prstGeom>
        </p:spPr>
        <p:txBody>
          <a:bodyPr vert="horz" lIns="0" tIns="0" rIns="0" bIns="0" rtlCol="0" anchor="ctr"/>
          <a:lstStyle>
            <a:lvl1pPr algn="r">
              <a:defRPr sz="1440">
                <a:solidFill>
                  <a:schemeClr val="bg2"/>
                </a:solidFill>
              </a:defRPr>
            </a:lvl1pPr>
          </a:lstStyle>
          <a:p>
            <a:fld id="{4F011A79-AB69-42ED-A1E9-6EEC17C9E5D3}" type="slidenum">
              <a:rPr lang="sl-SI" smtClean="0"/>
              <a:pPr/>
              <a:t>‹#›</a:t>
            </a:fld>
            <a:endParaRPr lang="sl-SI"/>
          </a:p>
        </p:txBody>
      </p:sp>
    </p:spTree>
    <p:extLst>
      <p:ext uri="{BB962C8B-B14F-4D97-AF65-F5344CB8AC3E}">
        <p14:creationId xmlns:p14="http://schemas.microsoft.com/office/powerpoint/2010/main" val="5371615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Lst>
  <p:hf sldNum="0" hdr="0" ftr="0" dt="0"/>
  <p:txStyles>
    <p:titleStyle>
      <a:lvl1pPr algn="l" defTabSz="1097280" rtl="0" eaLnBrk="1" latinLnBrk="0" hangingPunct="1">
        <a:lnSpc>
          <a:spcPct val="95000"/>
        </a:lnSpc>
        <a:spcBef>
          <a:spcPct val="0"/>
        </a:spcBef>
        <a:buNone/>
        <a:defRPr sz="4320" kern="1200" spc="-80" baseline="0">
          <a:solidFill>
            <a:schemeClr val="tx1"/>
          </a:solidFill>
          <a:latin typeface="+mj-lt"/>
          <a:ea typeface="+mj-ea"/>
          <a:cs typeface="+mj-cs"/>
        </a:defRPr>
      </a:lvl1pPr>
    </p:titleStyle>
    <p:bodyStyle>
      <a:lvl1pPr marL="274320" indent="-274320" algn="l" defTabSz="1097280" rtl="0" eaLnBrk="1" latinLnBrk="0" hangingPunct="1">
        <a:lnSpc>
          <a:spcPct val="95000"/>
        </a:lnSpc>
        <a:spcBef>
          <a:spcPts val="1200"/>
        </a:spcBef>
        <a:buFont typeface="Arial" panose="020B0604020202020204" pitchFamily="34" charset="0"/>
        <a:buChar char="•"/>
        <a:defRPr sz="2080" kern="1200" spc="-16" baseline="0">
          <a:solidFill>
            <a:schemeClr val="tx1"/>
          </a:solidFill>
          <a:latin typeface="+mn-lt"/>
          <a:ea typeface="+mn-ea"/>
          <a:cs typeface="+mn-cs"/>
        </a:defRPr>
      </a:lvl1pPr>
      <a:lvl2pPr marL="822960" indent="-274320" algn="l" defTabSz="1097280" rtl="0" eaLnBrk="1" latinLnBrk="0" hangingPunct="1">
        <a:lnSpc>
          <a:spcPct val="95000"/>
        </a:lnSpc>
        <a:spcBef>
          <a:spcPts val="600"/>
        </a:spcBef>
        <a:buFont typeface="Arial" panose="020B0604020202020204" pitchFamily="34" charset="0"/>
        <a:buChar char="•"/>
        <a:defRPr sz="2080" kern="1200" spc="-16" baseline="0">
          <a:solidFill>
            <a:schemeClr val="tx1"/>
          </a:solidFill>
          <a:latin typeface="+mn-lt"/>
          <a:ea typeface="+mn-ea"/>
          <a:cs typeface="+mn-cs"/>
        </a:defRPr>
      </a:lvl2pPr>
      <a:lvl3pPr marL="1371600" indent="-274320" algn="l" defTabSz="1097280" rtl="0" eaLnBrk="1" latinLnBrk="0" hangingPunct="1">
        <a:lnSpc>
          <a:spcPct val="95000"/>
        </a:lnSpc>
        <a:spcBef>
          <a:spcPts val="600"/>
        </a:spcBef>
        <a:buFont typeface="Arial" panose="020B0604020202020204" pitchFamily="34" charset="0"/>
        <a:buChar char="•"/>
        <a:defRPr sz="2080" kern="1200" spc="-16" baseline="0">
          <a:solidFill>
            <a:schemeClr val="tx1"/>
          </a:solidFill>
          <a:latin typeface="+mn-lt"/>
          <a:ea typeface="+mn-ea"/>
          <a:cs typeface="+mn-cs"/>
        </a:defRPr>
      </a:lvl3pPr>
      <a:lvl4pPr marL="1920240" indent="-274320" algn="l" defTabSz="1097280" rtl="0" eaLnBrk="1" latinLnBrk="0" hangingPunct="1">
        <a:lnSpc>
          <a:spcPct val="95000"/>
        </a:lnSpc>
        <a:spcBef>
          <a:spcPts val="600"/>
        </a:spcBef>
        <a:buFont typeface="Arial" panose="020B0604020202020204" pitchFamily="34" charset="0"/>
        <a:buChar char="•"/>
        <a:defRPr sz="2080" kern="1200" spc="-16" baseline="0">
          <a:solidFill>
            <a:schemeClr val="tx1"/>
          </a:solidFill>
          <a:latin typeface="+mn-lt"/>
          <a:ea typeface="+mn-ea"/>
          <a:cs typeface="+mn-cs"/>
        </a:defRPr>
      </a:lvl4pPr>
      <a:lvl5pPr marL="2468880" indent="-274320" algn="l" defTabSz="1097280" rtl="0" eaLnBrk="1" latinLnBrk="0" hangingPunct="1">
        <a:lnSpc>
          <a:spcPct val="95000"/>
        </a:lnSpc>
        <a:spcBef>
          <a:spcPts val="600"/>
        </a:spcBef>
        <a:buFont typeface="Arial" panose="020B0604020202020204" pitchFamily="34" charset="0"/>
        <a:buChar char="•"/>
        <a:defRPr sz="2080" kern="1200" spc="-16" baseline="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95">
          <p15:clr>
            <a:srgbClr val="F26B43"/>
          </p15:clr>
        </p15:guide>
        <p15:guide id="4" pos="476">
          <p15:clr>
            <a:srgbClr val="F26B43"/>
          </p15:clr>
        </p15:guide>
        <p15:guide id="5" pos="4808">
          <p15:clr>
            <a:srgbClr val="F26B43"/>
          </p15:clr>
        </p15:guide>
        <p15:guide id="6" pos="5080">
          <p15:clr>
            <a:srgbClr val="F26B43"/>
          </p15:clr>
        </p15:guide>
        <p15:guide id="7" orient="horz" pos="713">
          <p15:clr>
            <a:srgbClr val="F26B43"/>
          </p15:clr>
        </p15:guide>
        <p15:guide id="8" orient="horz" pos="242">
          <p15:clr>
            <a:srgbClr val="F26B43"/>
          </p15:clr>
        </p15:guide>
        <p15:guide id="9" orient="horz" pos="417">
          <p15:clr>
            <a:srgbClr val="F26B43"/>
          </p15:clr>
        </p15:guide>
        <p15:guide id="10" orient="horz" pos="1106">
          <p15:clr>
            <a:srgbClr val="F26B43"/>
          </p15:clr>
        </p15:guide>
        <p15:guide id="11" pos="3878">
          <p15:clr>
            <a:srgbClr val="F26B43"/>
          </p15:clr>
        </p15:guide>
        <p15:guide id="12" orient="horz" pos="2817">
          <p15:clr>
            <a:srgbClr val="F26B43"/>
          </p15:clr>
        </p15:guide>
        <p15:guide id="13" pos="553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www.uni-lj.si/en/study/doctoral-study" TargetMode="Externa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846659"/>
            <a:ext cx="7556421" cy="2126337"/>
          </a:xfrm>
          <a:prstGeom prst="rect">
            <a:avLst/>
          </a:prstGeom>
          <a:noFill/>
          <a:ln/>
        </p:spPr>
        <p:txBody>
          <a:bodyPr wrap="square" lIns="0" tIns="0" rIns="0" bIns="0" rtlCol="0" anchor="t"/>
          <a:lstStyle/>
          <a:p>
            <a:pPr marL="0" indent="0" algn="l">
              <a:lnSpc>
                <a:spcPts val="5550"/>
              </a:lnSpc>
              <a:buNone/>
            </a:pPr>
            <a:r>
              <a:rPr lang="en-US" sz="4450" dirty="0">
                <a:solidFill>
                  <a:srgbClr val="373B48"/>
                </a:solidFill>
                <a:latin typeface="Arial" panose="020B0604020202020204" pitchFamily="34" charset="0"/>
                <a:ea typeface="Mona Sans Semi Bold" pitchFamily="34" charset="-122"/>
                <a:cs typeface="Arial" panose="020B0604020202020204" pitchFamily="34" charset="0"/>
              </a:rPr>
              <a:t>Interdisciplinary Doctoral Programme in Environmental Protection</a:t>
            </a:r>
            <a:endParaRPr lang="en-US" sz="4450" dirty="0"/>
          </a:p>
        </p:txBody>
      </p:sp>
      <p:sp>
        <p:nvSpPr>
          <p:cNvPr id="4" name="Text 1"/>
          <p:cNvSpPr/>
          <p:nvPr/>
        </p:nvSpPr>
        <p:spPr>
          <a:xfrm>
            <a:off x="6280190" y="4313158"/>
            <a:ext cx="7556421" cy="725805"/>
          </a:xfrm>
          <a:prstGeom prst="rect">
            <a:avLst/>
          </a:prstGeom>
          <a:noFill/>
          <a:ln/>
        </p:spPr>
        <p:txBody>
          <a:bodyPr wrap="square" lIns="0" tIns="0" rIns="0" bIns="0" rtlCol="0" anchor="t"/>
          <a:lstStyle/>
          <a:p>
            <a:pPr marL="0" indent="0" algn="l">
              <a:lnSpc>
                <a:spcPts val="2850"/>
              </a:lnSpc>
              <a:buNone/>
            </a:pPr>
            <a:r>
              <a:rPr lang="en-US" sz="1750" dirty="0">
                <a:solidFill>
                  <a:srgbClr val="52586B"/>
                </a:solidFill>
                <a:latin typeface="Arial" panose="020B0604020202020204" pitchFamily="34" charset="0"/>
                <a:ea typeface="Funnel Sans" pitchFamily="34" charset="-122"/>
                <a:cs typeface="Arial" panose="020B0604020202020204" pitchFamily="34" charset="0"/>
              </a:rPr>
              <a:t>Joint Information Day</a:t>
            </a:r>
            <a:r>
              <a:rPr lang="sl-SI" sz="1750" dirty="0">
                <a:solidFill>
                  <a:srgbClr val="52586B"/>
                </a:solidFill>
                <a:latin typeface="Arial" panose="020B0604020202020204" pitchFamily="34" charset="0"/>
                <a:ea typeface="Funnel Sans" pitchFamily="34" charset="-122"/>
                <a:cs typeface="Arial" panose="020B0604020202020204" pitchFamily="34" charset="0"/>
              </a:rPr>
              <a:t> </a:t>
            </a:r>
            <a:r>
              <a:rPr lang="en-US" sz="1750" dirty="0">
                <a:solidFill>
                  <a:srgbClr val="52586B"/>
                </a:solidFill>
                <a:latin typeface="Arial" panose="020B0604020202020204" pitchFamily="34" charset="0"/>
                <a:ea typeface="Funnel Sans" pitchFamily="34" charset="-122"/>
                <a:cs typeface="Arial" panose="020B0604020202020204" pitchFamily="34" charset="0"/>
              </a:rPr>
              <a:t>May </a:t>
            </a:r>
            <a:r>
              <a:rPr lang="sl-SI" sz="1750" dirty="0">
                <a:solidFill>
                  <a:srgbClr val="52586B"/>
                </a:solidFill>
                <a:latin typeface="Arial" panose="020B0604020202020204" pitchFamily="34" charset="0"/>
                <a:ea typeface="Funnel Sans" pitchFamily="34" charset="-122"/>
                <a:cs typeface="Arial" panose="020B0604020202020204" pitchFamily="34" charset="0"/>
              </a:rPr>
              <a:t>20, </a:t>
            </a:r>
            <a:r>
              <a:rPr lang="en-US" sz="1750" dirty="0">
                <a:solidFill>
                  <a:srgbClr val="52586B"/>
                </a:solidFill>
                <a:latin typeface="Arial" panose="020B0604020202020204" pitchFamily="34" charset="0"/>
                <a:ea typeface="Funnel Sans" pitchFamily="34" charset="-122"/>
                <a:cs typeface="Arial" panose="020B0604020202020204" pitchFamily="34" charset="0"/>
              </a:rPr>
              <a:t>202</a:t>
            </a:r>
            <a:r>
              <a:rPr lang="sl-SI" sz="1750" dirty="0">
                <a:solidFill>
                  <a:srgbClr val="52586B"/>
                </a:solidFill>
                <a:latin typeface="Arial" panose="020B0604020202020204" pitchFamily="34" charset="0"/>
                <a:ea typeface="Funnel Sans" pitchFamily="34" charset="-122"/>
                <a:cs typeface="Arial" panose="020B0604020202020204" pitchFamily="34" charset="0"/>
              </a:rPr>
              <a:t>6, at 15.00 CET</a:t>
            </a:r>
            <a:r>
              <a:rPr lang="en-US" sz="1750" dirty="0">
                <a:solidFill>
                  <a:srgbClr val="52586B"/>
                </a:solidFill>
                <a:latin typeface="Arial" panose="020B0604020202020204" pitchFamily="34" charset="0"/>
                <a:ea typeface="Funnel Sans" pitchFamily="34" charset="-122"/>
                <a:cs typeface="Arial" panose="020B0604020202020204" pitchFamily="34" charset="0"/>
              </a:rPr>
              <a:t> (</a:t>
            </a:r>
            <a:r>
              <a:rPr lang="sl-SI" sz="1750" dirty="0">
                <a:solidFill>
                  <a:srgbClr val="52586B"/>
                </a:solidFill>
                <a:latin typeface="Arial" panose="020B0604020202020204" pitchFamily="34" charset="0"/>
                <a:ea typeface="Funnel Sans" pitchFamily="34" charset="-122"/>
                <a:cs typeface="Arial" panose="020B0604020202020204" pitchFamily="34" charset="0"/>
              </a:rPr>
              <a:t>ZOOM</a:t>
            </a:r>
            <a:r>
              <a:rPr lang="en-US" sz="1750" dirty="0">
                <a:solidFill>
                  <a:srgbClr val="52586B"/>
                </a:solidFill>
                <a:latin typeface="Arial" panose="020B0604020202020204" pitchFamily="34" charset="0"/>
                <a:ea typeface="Funnel Sans" pitchFamily="34" charset="-122"/>
                <a:cs typeface="Arial" panose="020B0604020202020204" pitchFamily="34" charset="0"/>
              </a:rPr>
              <a:t> session)</a:t>
            </a:r>
            <a:endParaRPr lang="en-US" sz="1750" dirty="0"/>
          </a:p>
        </p:txBody>
      </p:sp>
      <p:sp>
        <p:nvSpPr>
          <p:cNvPr id="5" name="Text 2"/>
          <p:cNvSpPr/>
          <p:nvPr/>
        </p:nvSpPr>
        <p:spPr>
          <a:xfrm>
            <a:off x="6280190" y="5294114"/>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52586B"/>
                </a:solidFill>
                <a:latin typeface="Arial" panose="020B0604020202020204" pitchFamily="34" charset="0"/>
                <a:ea typeface="Funnel Sans" pitchFamily="34" charset="-122"/>
                <a:cs typeface="Arial" panose="020B0604020202020204" pitchFamily="34" charset="0"/>
              </a:rPr>
              <a:t>Discover an innovative doctoral programme that brings together thirteen faculties to address the most pressing environmental challenges of our time through rigorous interdisciplinary research and collaboration.</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3" name="Text 0"/>
          <p:cNvSpPr/>
          <p:nvPr/>
        </p:nvSpPr>
        <p:spPr>
          <a:xfrm>
            <a:off x="703302" y="1271879"/>
            <a:ext cx="3580448" cy="408146"/>
          </a:xfrm>
          <a:prstGeom prst="rect">
            <a:avLst/>
          </a:prstGeom>
          <a:noFill/>
          <a:ln/>
        </p:spPr>
        <p:txBody>
          <a:bodyPr wrap="none" lIns="0" tIns="0" rIns="0" bIns="0" rtlCol="0" anchor="t"/>
          <a:lstStyle/>
          <a:p>
            <a:pPr marL="0" indent="0" algn="l">
              <a:lnSpc>
                <a:spcPts val="3200"/>
              </a:lnSpc>
              <a:buNone/>
            </a:pPr>
            <a:r>
              <a:rPr lang="en-US" sz="2550" dirty="0">
                <a:solidFill>
                  <a:srgbClr val="373B48"/>
                </a:solidFill>
                <a:latin typeface="Arial" panose="020B0604020202020204" pitchFamily="34" charset="0"/>
                <a:ea typeface="Mona Sans Semi Bold" pitchFamily="34" charset="-122"/>
                <a:cs typeface="Arial" panose="020B0604020202020204" pitchFamily="34" charset="0"/>
              </a:rPr>
              <a:t>Participating Faculties</a:t>
            </a:r>
            <a:endParaRPr lang="en-US" sz="2550" dirty="0"/>
          </a:p>
        </p:txBody>
      </p:sp>
      <p:sp>
        <p:nvSpPr>
          <p:cNvPr id="5" name="Shape 2"/>
          <p:cNvSpPr/>
          <p:nvPr/>
        </p:nvSpPr>
        <p:spPr>
          <a:xfrm>
            <a:off x="703302" y="1822371"/>
            <a:ext cx="7737396" cy="1531382"/>
          </a:xfrm>
          <a:prstGeom prst="roundRect">
            <a:avLst>
              <a:gd name="adj" fmla="val 3583"/>
            </a:avLst>
          </a:prstGeom>
          <a:solidFill>
            <a:srgbClr val="E2E4E9"/>
          </a:solidFill>
          <a:ln w="7620">
            <a:solidFill>
              <a:srgbClr val="C8CACF"/>
            </a:solidFill>
            <a:prstDash val="solid"/>
          </a:ln>
        </p:spPr>
        <p:txBody>
          <a:bodyPr/>
          <a:lstStyle/>
          <a:p>
            <a:endParaRPr lang="sl-SI"/>
          </a:p>
        </p:txBody>
      </p:sp>
      <p:sp>
        <p:nvSpPr>
          <p:cNvPr id="6" name="Text 3"/>
          <p:cNvSpPr/>
          <p:nvPr/>
        </p:nvSpPr>
        <p:spPr>
          <a:xfrm>
            <a:off x="841534" y="1960602"/>
            <a:ext cx="1632823" cy="203954"/>
          </a:xfrm>
          <a:prstGeom prst="rect">
            <a:avLst/>
          </a:prstGeom>
          <a:noFill/>
          <a:ln/>
        </p:spPr>
        <p:txBody>
          <a:bodyPr wrap="none" lIns="0" tIns="0" rIns="0" bIns="0" rtlCol="0" anchor="t"/>
          <a:lstStyle/>
          <a:p>
            <a:pPr marL="0" indent="0" algn="l">
              <a:lnSpc>
                <a:spcPts val="1600"/>
              </a:lnSpc>
              <a:buNone/>
            </a:pPr>
            <a:r>
              <a:rPr lang="en-US" sz="1250" dirty="0">
                <a:solidFill>
                  <a:srgbClr val="52586B"/>
                </a:solidFill>
                <a:latin typeface="Arial" panose="020B0604020202020204" pitchFamily="34" charset="0"/>
                <a:ea typeface="Mona Sans Semi Bold" pitchFamily="34" charset="-122"/>
                <a:cs typeface="Arial" panose="020B0604020202020204" pitchFamily="34" charset="0"/>
              </a:rPr>
              <a:t>Natural </a:t>
            </a:r>
            <a:r>
              <a:rPr lang="sl-SI" sz="1250" dirty="0">
                <a:solidFill>
                  <a:srgbClr val="52586B"/>
                </a:solidFill>
                <a:latin typeface="Arial" panose="020B0604020202020204" pitchFamily="34" charset="0"/>
                <a:ea typeface="Mona Sans Semi Bold" pitchFamily="34" charset="-122"/>
                <a:cs typeface="Arial" panose="020B0604020202020204" pitchFamily="34" charset="0"/>
              </a:rPr>
              <a:t>&amp; </a:t>
            </a:r>
            <a:r>
              <a:rPr lang="sl-SI" sz="1250" dirty="0" err="1">
                <a:solidFill>
                  <a:srgbClr val="52586B"/>
                </a:solidFill>
                <a:latin typeface="Arial" panose="020B0604020202020204" pitchFamily="34" charset="0"/>
                <a:ea typeface="Mona Sans Semi Bold" pitchFamily="34" charset="-122"/>
                <a:cs typeface="Arial" panose="020B0604020202020204" pitchFamily="34" charset="0"/>
              </a:rPr>
              <a:t>Mathematical</a:t>
            </a:r>
            <a:r>
              <a:rPr lang="sl-SI" sz="1250" dirty="0">
                <a:solidFill>
                  <a:srgbClr val="52586B"/>
                </a:solidFill>
                <a:latin typeface="Arial" panose="020B0604020202020204" pitchFamily="34" charset="0"/>
                <a:ea typeface="Mona Sans Semi Bold" pitchFamily="34" charset="-122"/>
                <a:cs typeface="Arial" panose="020B0604020202020204" pitchFamily="34" charset="0"/>
              </a:rPr>
              <a:t> </a:t>
            </a:r>
            <a:r>
              <a:rPr lang="en-US" sz="1250" dirty="0">
                <a:solidFill>
                  <a:srgbClr val="52586B"/>
                </a:solidFill>
                <a:latin typeface="Arial" panose="020B0604020202020204" pitchFamily="34" charset="0"/>
                <a:ea typeface="Mona Sans Semi Bold" pitchFamily="34" charset="-122"/>
                <a:cs typeface="Arial" panose="020B0604020202020204" pitchFamily="34" charset="0"/>
              </a:rPr>
              <a:t>Sciences</a:t>
            </a:r>
            <a:endParaRPr lang="en-US" sz="1250" dirty="0"/>
          </a:p>
        </p:txBody>
      </p:sp>
      <p:sp>
        <p:nvSpPr>
          <p:cNvPr id="7" name="Text 4"/>
          <p:cNvSpPr/>
          <p:nvPr/>
        </p:nvSpPr>
        <p:spPr>
          <a:xfrm>
            <a:off x="841534" y="2242899"/>
            <a:ext cx="7460933" cy="208955"/>
          </a:xfrm>
          <a:prstGeom prst="rect">
            <a:avLst/>
          </a:prstGeom>
          <a:noFill/>
          <a:ln/>
        </p:spPr>
        <p:txBody>
          <a:bodyPr wrap="none" lIns="0" tIns="0" rIns="0" bIns="0" rtlCol="0" anchor="t"/>
          <a:lstStyle/>
          <a:p>
            <a:pPr marL="342900" indent="-342900" algn="l">
              <a:lnSpc>
                <a:spcPts val="1600"/>
              </a:lnSpc>
              <a:buSzPct val="100000"/>
              <a:buChar char="•"/>
            </a:pPr>
            <a:r>
              <a:rPr lang="en-US" sz="1000" dirty="0">
                <a:solidFill>
                  <a:srgbClr val="52586B"/>
                </a:solidFill>
                <a:latin typeface="Arial" panose="020B0604020202020204" pitchFamily="34" charset="0"/>
                <a:ea typeface="Funnel Sans" pitchFamily="34" charset="-122"/>
                <a:cs typeface="Arial" panose="020B0604020202020204" pitchFamily="34" charset="0"/>
              </a:rPr>
              <a:t>Biotechnical Faculty</a:t>
            </a:r>
            <a:endParaRPr lang="en-US" sz="1000" dirty="0"/>
          </a:p>
        </p:txBody>
      </p:sp>
      <p:sp>
        <p:nvSpPr>
          <p:cNvPr id="8" name="Text 5"/>
          <p:cNvSpPr/>
          <p:nvPr/>
        </p:nvSpPr>
        <p:spPr>
          <a:xfrm>
            <a:off x="841534" y="2497455"/>
            <a:ext cx="7460933" cy="208955"/>
          </a:xfrm>
          <a:prstGeom prst="rect">
            <a:avLst/>
          </a:prstGeom>
          <a:noFill/>
          <a:ln/>
        </p:spPr>
        <p:txBody>
          <a:bodyPr wrap="none" lIns="0" tIns="0" rIns="0" bIns="0" rtlCol="0" anchor="t"/>
          <a:lstStyle/>
          <a:p>
            <a:pPr marL="342900" indent="-342900" algn="l">
              <a:lnSpc>
                <a:spcPts val="1600"/>
              </a:lnSpc>
              <a:buSzPct val="100000"/>
              <a:buChar char="•"/>
            </a:pPr>
            <a:r>
              <a:rPr lang="en-US" sz="1000" dirty="0">
                <a:solidFill>
                  <a:srgbClr val="52586B"/>
                </a:solidFill>
                <a:latin typeface="Arial" panose="020B0604020202020204" pitchFamily="34" charset="0"/>
                <a:ea typeface="Funnel Sans" pitchFamily="34" charset="-122"/>
                <a:cs typeface="Arial" panose="020B0604020202020204" pitchFamily="34" charset="0"/>
              </a:rPr>
              <a:t>Faculty of Chemistry and Chemical Technology</a:t>
            </a:r>
            <a:endParaRPr lang="en-US" sz="1000" dirty="0"/>
          </a:p>
        </p:txBody>
      </p:sp>
      <p:sp>
        <p:nvSpPr>
          <p:cNvPr id="9" name="Text 6"/>
          <p:cNvSpPr/>
          <p:nvPr/>
        </p:nvSpPr>
        <p:spPr>
          <a:xfrm>
            <a:off x="841534" y="2752011"/>
            <a:ext cx="7460933" cy="208955"/>
          </a:xfrm>
          <a:prstGeom prst="rect">
            <a:avLst/>
          </a:prstGeom>
          <a:noFill/>
          <a:ln/>
        </p:spPr>
        <p:txBody>
          <a:bodyPr wrap="none" lIns="0" tIns="0" rIns="0" bIns="0" rtlCol="0" anchor="t"/>
          <a:lstStyle/>
          <a:p>
            <a:pPr marL="342900" indent="-342900" algn="l">
              <a:lnSpc>
                <a:spcPts val="1600"/>
              </a:lnSpc>
              <a:buSzPct val="100000"/>
              <a:buChar char="•"/>
            </a:pPr>
            <a:r>
              <a:rPr lang="en-US" sz="1000" dirty="0">
                <a:solidFill>
                  <a:srgbClr val="52586B"/>
                </a:solidFill>
                <a:latin typeface="Arial" panose="020B0604020202020204" pitchFamily="34" charset="0"/>
                <a:ea typeface="Funnel Sans" pitchFamily="34" charset="-122"/>
                <a:cs typeface="Arial" panose="020B0604020202020204" pitchFamily="34" charset="0"/>
              </a:rPr>
              <a:t>Faculty of Mathematics and Physics</a:t>
            </a:r>
            <a:endParaRPr lang="en-US" sz="1000" dirty="0"/>
          </a:p>
        </p:txBody>
      </p:sp>
      <p:sp>
        <p:nvSpPr>
          <p:cNvPr id="10" name="Text 7"/>
          <p:cNvSpPr/>
          <p:nvPr/>
        </p:nvSpPr>
        <p:spPr>
          <a:xfrm>
            <a:off x="841534" y="3006566"/>
            <a:ext cx="7460933" cy="208955"/>
          </a:xfrm>
          <a:prstGeom prst="rect">
            <a:avLst/>
          </a:prstGeom>
          <a:noFill/>
          <a:ln/>
        </p:spPr>
        <p:txBody>
          <a:bodyPr wrap="none" lIns="0" tIns="0" rIns="0" bIns="0" rtlCol="0" anchor="t"/>
          <a:lstStyle/>
          <a:p>
            <a:pPr marL="342900" indent="-342900" algn="l">
              <a:lnSpc>
                <a:spcPts val="1600"/>
              </a:lnSpc>
              <a:buSzPct val="100000"/>
              <a:buChar char="•"/>
            </a:pPr>
            <a:r>
              <a:rPr lang="en-US" sz="1000" dirty="0">
                <a:solidFill>
                  <a:srgbClr val="52586B"/>
                </a:solidFill>
                <a:latin typeface="Arial" panose="020B0604020202020204" pitchFamily="34" charset="0"/>
                <a:ea typeface="Funnel Sans" pitchFamily="34" charset="-122"/>
                <a:cs typeface="Arial" panose="020B0604020202020204" pitchFamily="34" charset="0"/>
              </a:rPr>
              <a:t>Faculty of Natural Sciences and Engineering</a:t>
            </a:r>
            <a:endParaRPr lang="en-US" sz="1000" dirty="0"/>
          </a:p>
        </p:txBody>
      </p:sp>
      <p:sp>
        <p:nvSpPr>
          <p:cNvPr id="11" name="Shape 8"/>
          <p:cNvSpPr/>
          <p:nvPr/>
        </p:nvSpPr>
        <p:spPr>
          <a:xfrm>
            <a:off x="703302" y="3484364"/>
            <a:ext cx="7737396" cy="1276826"/>
          </a:xfrm>
          <a:prstGeom prst="roundRect">
            <a:avLst>
              <a:gd name="adj" fmla="val 4297"/>
            </a:avLst>
          </a:prstGeom>
          <a:solidFill>
            <a:srgbClr val="E2E4E9"/>
          </a:solidFill>
          <a:ln w="7620">
            <a:solidFill>
              <a:srgbClr val="C8CACF"/>
            </a:solidFill>
            <a:prstDash val="solid"/>
          </a:ln>
        </p:spPr>
        <p:txBody>
          <a:bodyPr/>
          <a:lstStyle/>
          <a:p>
            <a:endParaRPr lang="sl-SI"/>
          </a:p>
        </p:txBody>
      </p:sp>
      <p:sp>
        <p:nvSpPr>
          <p:cNvPr id="12" name="Text 9"/>
          <p:cNvSpPr/>
          <p:nvPr/>
        </p:nvSpPr>
        <p:spPr>
          <a:xfrm>
            <a:off x="841534" y="3622596"/>
            <a:ext cx="2043708" cy="203954"/>
          </a:xfrm>
          <a:prstGeom prst="rect">
            <a:avLst/>
          </a:prstGeom>
          <a:noFill/>
          <a:ln/>
        </p:spPr>
        <p:txBody>
          <a:bodyPr wrap="none" lIns="0" tIns="0" rIns="0" bIns="0" rtlCol="0" anchor="t"/>
          <a:lstStyle/>
          <a:p>
            <a:pPr marL="0" indent="0" algn="l">
              <a:lnSpc>
                <a:spcPts val="1600"/>
              </a:lnSpc>
              <a:buNone/>
            </a:pPr>
            <a:r>
              <a:rPr lang="en-US" sz="1250" dirty="0">
                <a:solidFill>
                  <a:srgbClr val="52586B"/>
                </a:solidFill>
                <a:latin typeface="Arial" panose="020B0604020202020204" pitchFamily="34" charset="0"/>
                <a:ea typeface="Mona Sans Semi Bold" pitchFamily="34" charset="-122"/>
                <a:cs typeface="Arial" panose="020B0604020202020204" pitchFamily="34" charset="0"/>
              </a:rPr>
              <a:t>Engineering &amp; Technology</a:t>
            </a:r>
            <a:endParaRPr lang="en-US" sz="1250" dirty="0"/>
          </a:p>
        </p:txBody>
      </p:sp>
      <p:sp>
        <p:nvSpPr>
          <p:cNvPr id="13" name="Text 10"/>
          <p:cNvSpPr/>
          <p:nvPr/>
        </p:nvSpPr>
        <p:spPr>
          <a:xfrm>
            <a:off x="841534" y="3904893"/>
            <a:ext cx="7460933" cy="208955"/>
          </a:xfrm>
          <a:prstGeom prst="rect">
            <a:avLst/>
          </a:prstGeom>
          <a:noFill/>
          <a:ln/>
        </p:spPr>
        <p:txBody>
          <a:bodyPr wrap="none" lIns="0" tIns="0" rIns="0" bIns="0" rtlCol="0" anchor="t"/>
          <a:lstStyle/>
          <a:p>
            <a:pPr marL="342900" indent="-342900" algn="l">
              <a:lnSpc>
                <a:spcPts val="1600"/>
              </a:lnSpc>
              <a:buSzPct val="100000"/>
              <a:buChar char="•"/>
            </a:pPr>
            <a:r>
              <a:rPr lang="en-US" sz="1000" dirty="0">
                <a:solidFill>
                  <a:srgbClr val="52586B"/>
                </a:solidFill>
                <a:latin typeface="Arial" panose="020B0604020202020204" pitchFamily="34" charset="0"/>
                <a:ea typeface="Funnel Sans" pitchFamily="34" charset="-122"/>
                <a:cs typeface="Arial" panose="020B0604020202020204" pitchFamily="34" charset="0"/>
              </a:rPr>
              <a:t>Faculty of Civil Engineering and Geodesy</a:t>
            </a:r>
            <a:endParaRPr lang="en-US" sz="1000" dirty="0"/>
          </a:p>
        </p:txBody>
      </p:sp>
      <p:sp>
        <p:nvSpPr>
          <p:cNvPr id="14" name="Text 11"/>
          <p:cNvSpPr/>
          <p:nvPr/>
        </p:nvSpPr>
        <p:spPr>
          <a:xfrm>
            <a:off x="841534" y="4159448"/>
            <a:ext cx="7460933" cy="208955"/>
          </a:xfrm>
          <a:prstGeom prst="rect">
            <a:avLst/>
          </a:prstGeom>
          <a:noFill/>
          <a:ln/>
        </p:spPr>
        <p:txBody>
          <a:bodyPr wrap="none" lIns="0" tIns="0" rIns="0" bIns="0" rtlCol="0" anchor="t"/>
          <a:lstStyle/>
          <a:p>
            <a:pPr marL="342900" indent="-342900" algn="l">
              <a:lnSpc>
                <a:spcPts val="1600"/>
              </a:lnSpc>
              <a:buSzPct val="100000"/>
              <a:buChar char="•"/>
            </a:pPr>
            <a:r>
              <a:rPr lang="en-US" sz="1000" dirty="0">
                <a:solidFill>
                  <a:srgbClr val="52586B"/>
                </a:solidFill>
                <a:latin typeface="Arial" panose="020B0604020202020204" pitchFamily="34" charset="0"/>
                <a:ea typeface="Funnel Sans" pitchFamily="34" charset="-122"/>
                <a:cs typeface="Arial" panose="020B0604020202020204" pitchFamily="34" charset="0"/>
              </a:rPr>
              <a:t>Faculty of Mechanical Engineering</a:t>
            </a:r>
            <a:endParaRPr lang="en-US" sz="1000" dirty="0"/>
          </a:p>
        </p:txBody>
      </p:sp>
      <p:sp>
        <p:nvSpPr>
          <p:cNvPr id="15" name="Text 12"/>
          <p:cNvSpPr/>
          <p:nvPr/>
        </p:nvSpPr>
        <p:spPr>
          <a:xfrm>
            <a:off x="841534" y="4414004"/>
            <a:ext cx="7460933" cy="208955"/>
          </a:xfrm>
          <a:prstGeom prst="rect">
            <a:avLst/>
          </a:prstGeom>
          <a:noFill/>
          <a:ln/>
        </p:spPr>
        <p:txBody>
          <a:bodyPr wrap="none" lIns="0" tIns="0" rIns="0" bIns="0" rtlCol="0" anchor="t"/>
          <a:lstStyle/>
          <a:p>
            <a:pPr marL="342900" indent="-342900" algn="l">
              <a:lnSpc>
                <a:spcPts val="1600"/>
              </a:lnSpc>
              <a:buSzPct val="100000"/>
              <a:buChar char="•"/>
            </a:pPr>
            <a:r>
              <a:rPr lang="en-US" sz="1000" dirty="0">
                <a:solidFill>
                  <a:srgbClr val="52586B"/>
                </a:solidFill>
                <a:latin typeface="Arial" panose="020B0604020202020204" pitchFamily="34" charset="0"/>
                <a:ea typeface="Funnel Sans" pitchFamily="34" charset="-122"/>
                <a:cs typeface="Arial" panose="020B0604020202020204" pitchFamily="34" charset="0"/>
              </a:rPr>
              <a:t>Faculty of Maritime Studies and Transport</a:t>
            </a:r>
            <a:endParaRPr lang="en-US" sz="1000" dirty="0"/>
          </a:p>
        </p:txBody>
      </p:sp>
      <p:sp>
        <p:nvSpPr>
          <p:cNvPr id="16" name="Shape 13"/>
          <p:cNvSpPr/>
          <p:nvPr/>
        </p:nvSpPr>
        <p:spPr>
          <a:xfrm>
            <a:off x="703302" y="4891802"/>
            <a:ext cx="7737396" cy="1531382"/>
          </a:xfrm>
          <a:prstGeom prst="roundRect">
            <a:avLst>
              <a:gd name="adj" fmla="val 3583"/>
            </a:avLst>
          </a:prstGeom>
          <a:solidFill>
            <a:srgbClr val="E2E4E9"/>
          </a:solidFill>
          <a:ln w="7620">
            <a:solidFill>
              <a:srgbClr val="C8CACF"/>
            </a:solidFill>
            <a:prstDash val="solid"/>
          </a:ln>
        </p:spPr>
        <p:txBody>
          <a:bodyPr/>
          <a:lstStyle/>
          <a:p>
            <a:endParaRPr lang="sl-SI"/>
          </a:p>
        </p:txBody>
      </p:sp>
      <p:sp>
        <p:nvSpPr>
          <p:cNvPr id="17" name="Text 14"/>
          <p:cNvSpPr/>
          <p:nvPr/>
        </p:nvSpPr>
        <p:spPr>
          <a:xfrm>
            <a:off x="841534" y="5030033"/>
            <a:ext cx="2354104" cy="203954"/>
          </a:xfrm>
          <a:prstGeom prst="rect">
            <a:avLst/>
          </a:prstGeom>
          <a:noFill/>
          <a:ln/>
        </p:spPr>
        <p:txBody>
          <a:bodyPr wrap="none" lIns="0" tIns="0" rIns="0" bIns="0" rtlCol="0" anchor="t"/>
          <a:lstStyle/>
          <a:p>
            <a:pPr marL="0" indent="0" algn="l">
              <a:lnSpc>
                <a:spcPts val="1600"/>
              </a:lnSpc>
              <a:buNone/>
            </a:pPr>
            <a:r>
              <a:rPr lang="en-US" sz="1250" dirty="0">
                <a:solidFill>
                  <a:srgbClr val="52586B"/>
                </a:solidFill>
                <a:latin typeface="Arial" panose="020B0604020202020204" pitchFamily="34" charset="0"/>
                <a:ea typeface="Mona Sans Semi Bold" pitchFamily="34" charset="-122"/>
                <a:cs typeface="Arial" panose="020B0604020202020204" pitchFamily="34" charset="0"/>
              </a:rPr>
              <a:t>Social Sciences &amp; Humanities</a:t>
            </a:r>
            <a:endParaRPr lang="en-US" sz="1250" dirty="0"/>
          </a:p>
        </p:txBody>
      </p:sp>
      <p:sp>
        <p:nvSpPr>
          <p:cNvPr id="18" name="Text 15"/>
          <p:cNvSpPr/>
          <p:nvPr/>
        </p:nvSpPr>
        <p:spPr>
          <a:xfrm>
            <a:off x="841534" y="5312331"/>
            <a:ext cx="7460933" cy="208955"/>
          </a:xfrm>
          <a:prstGeom prst="rect">
            <a:avLst/>
          </a:prstGeom>
          <a:noFill/>
          <a:ln/>
        </p:spPr>
        <p:txBody>
          <a:bodyPr wrap="none" lIns="0" tIns="0" rIns="0" bIns="0" rtlCol="0" anchor="t"/>
          <a:lstStyle/>
          <a:p>
            <a:pPr marL="342900" indent="-342900" algn="l">
              <a:lnSpc>
                <a:spcPts val="1600"/>
              </a:lnSpc>
              <a:buSzPct val="100000"/>
              <a:buChar char="•"/>
            </a:pPr>
            <a:r>
              <a:rPr lang="en-US" sz="1000" dirty="0">
                <a:solidFill>
                  <a:srgbClr val="52586B"/>
                </a:solidFill>
                <a:latin typeface="Arial" panose="020B0604020202020204" pitchFamily="34" charset="0"/>
                <a:ea typeface="Funnel Sans" pitchFamily="34" charset="-122"/>
                <a:cs typeface="Arial" panose="020B0604020202020204" pitchFamily="34" charset="0"/>
              </a:rPr>
              <a:t>School of Economics and Business</a:t>
            </a:r>
            <a:endParaRPr lang="en-US" sz="1000" dirty="0"/>
          </a:p>
        </p:txBody>
      </p:sp>
      <p:sp>
        <p:nvSpPr>
          <p:cNvPr id="19" name="Text 16"/>
          <p:cNvSpPr/>
          <p:nvPr/>
        </p:nvSpPr>
        <p:spPr>
          <a:xfrm>
            <a:off x="841534" y="5566886"/>
            <a:ext cx="7460933" cy="208955"/>
          </a:xfrm>
          <a:prstGeom prst="rect">
            <a:avLst/>
          </a:prstGeom>
          <a:noFill/>
          <a:ln/>
        </p:spPr>
        <p:txBody>
          <a:bodyPr wrap="none" lIns="0" tIns="0" rIns="0" bIns="0" rtlCol="0" anchor="t"/>
          <a:lstStyle/>
          <a:p>
            <a:pPr marL="342900" indent="-342900" algn="l">
              <a:lnSpc>
                <a:spcPts val="1600"/>
              </a:lnSpc>
              <a:buSzPct val="100000"/>
              <a:buChar char="•"/>
            </a:pPr>
            <a:r>
              <a:rPr lang="en-US" sz="1000" dirty="0">
                <a:solidFill>
                  <a:srgbClr val="52586B"/>
                </a:solidFill>
                <a:latin typeface="Arial" panose="020B0604020202020204" pitchFamily="34" charset="0"/>
                <a:ea typeface="Funnel Sans" pitchFamily="34" charset="-122"/>
                <a:cs typeface="Arial" panose="020B0604020202020204" pitchFamily="34" charset="0"/>
              </a:rPr>
              <a:t>Faculty of Social Sciences</a:t>
            </a:r>
            <a:endParaRPr lang="en-US" sz="1000" dirty="0"/>
          </a:p>
        </p:txBody>
      </p:sp>
      <p:sp>
        <p:nvSpPr>
          <p:cNvPr id="20" name="Text 17"/>
          <p:cNvSpPr/>
          <p:nvPr/>
        </p:nvSpPr>
        <p:spPr>
          <a:xfrm>
            <a:off x="841534" y="5821442"/>
            <a:ext cx="7460933" cy="208955"/>
          </a:xfrm>
          <a:prstGeom prst="rect">
            <a:avLst/>
          </a:prstGeom>
          <a:noFill/>
          <a:ln/>
        </p:spPr>
        <p:txBody>
          <a:bodyPr wrap="none" lIns="0" tIns="0" rIns="0" bIns="0" rtlCol="0" anchor="t"/>
          <a:lstStyle/>
          <a:p>
            <a:pPr marL="342900" indent="-342900" algn="l">
              <a:lnSpc>
                <a:spcPts val="1600"/>
              </a:lnSpc>
              <a:buSzPct val="100000"/>
              <a:buChar char="•"/>
            </a:pPr>
            <a:r>
              <a:rPr lang="en-US" sz="1000" dirty="0">
                <a:solidFill>
                  <a:srgbClr val="52586B"/>
                </a:solidFill>
                <a:latin typeface="Arial" panose="020B0604020202020204" pitchFamily="34" charset="0"/>
                <a:ea typeface="Funnel Sans" pitchFamily="34" charset="-122"/>
                <a:cs typeface="Arial" panose="020B0604020202020204" pitchFamily="34" charset="0"/>
              </a:rPr>
              <a:t>Faculty of Arts</a:t>
            </a:r>
            <a:endParaRPr lang="en-US" sz="1000" dirty="0"/>
          </a:p>
        </p:txBody>
      </p:sp>
      <p:sp>
        <p:nvSpPr>
          <p:cNvPr id="21" name="Text 18"/>
          <p:cNvSpPr/>
          <p:nvPr/>
        </p:nvSpPr>
        <p:spPr>
          <a:xfrm>
            <a:off x="841534" y="6075998"/>
            <a:ext cx="7460933" cy="208955"/>
          </a:xfrm>
          <a:prstGeom prst="rect">
            <a:avLst/>
          </a:prstGeom>
          <a:noFill/>
          <a:ln/>
        </p:spPr>
        <p:txBody>
          <a:bodyPr wrap="none" lIns="0" tIns="0" rIns="0" bIns="0" rtlCol="0" anchor="t"/>
          <a:lstStyle/>
          <a:p>
            <a:pPr marL="342900" indent="-342900" algn="l">
              <a:lnSpc>
                <a:spcPts val="1600"/>
              </a:lnSpc>
              <a:buSzPct val="100000"/>
              <a:buChar char="•"/>
            </a:pPr>
            <a:r>
              <a:rPr lang="en-US" sz="1000" dirty="0">
                <a:solidFill>
                  <a:srgbClr val="52586B"/>
                </a:solidFill>
                <a:latin typeface="Arial" panose="020B0604020202020204" pitchFamily="34" charset="0"/>
                <a:ea typeface="Funnel Sans" pitchFamily="34" charset="-122"/>
                <a:cs typeface="Arial" panose="020B0604020202020204" pitchFamily="34" charset="0"/>
              </a:rPr>
              <a:t>Faculty of Law</a:t>
            </a:r>
            <a:endParaRPr lang="en-US" sz="1000" dirty="0"/>
          </a:p>
        </p:txBody>
      </p:sp>
      <p:sp>
        <p:nvSpPr>
          <p:cNvPr id="22" name="Shape 19"/>
          <p:cNvSpPr/>
          <p:nvPr/>
        </p:nvSpPr>
        <p:spPr>
          <a:xfrm>
            <a:off x="703302" y="6553795"/>
            <a:ext cx="7737396" cy="1022271"/>
          </a:xfrm>
          <a:prstGeom prst="roundRect">
            <a:avLst>
              <a:gd name="adj" fmla="val 5367"/>
            </a:avLst>
          </a:prstGeom>
          <a:solidFill>
            <a:srgbClr val="E2E4E9"/>
          </a:solidFill>
          <a:ln w="7620">
            <a:solidFill>
              <a:srgbClr val="C8CACF"/>
            </a:solidFill>
            <a:prstDash val="solid"/>
          </a:ln>
        </p:spPr>
        <p:txBody>
          <a:bodyPr/>
          <a:lstStyle/>
          <a:p>
            <a:endParaRPr lang="sl-SI"/>
          </a:p>
        </p:txBody>
      </p:sp>
      <p:sp>
        <p:nvSpPr>
          <p:cNvPr id="23" name="Text 20"/>
          <p:cNvSpPr/>
          <p:nvPr/>
        </p:nvSpPr>
        <p:spPr>
          <a:xfrm>
            <a:off x="841534" y="6692027"/>
            <a:ext cx="1632823" cy="203954"/>
          </a:xfrm>
          <a:prstGeom prst="rect">
            <a:avLst/>
          </a:prstGeom>
          <a:noFill/>
          <a:ln/>
        </p:spPr>
        <p:txBody>
          <a:bodyPr wrap="none" lIns="0" tIns="0" rIns="0" bIns="0" rtlCol="0" anchor="t"/>
          <a:lstStyle/>
          <a:p>
            <a:pPr marL="0" indent="0" algn="l">
              <a:lnSpc>
                <a:spcPts val="1600"/>
              </a:lnSpc>
              <a:buNone/>
            </a:pPr>
            <a:r>
              <a:rPr lang="en-US" sz="1250" dirty="0">
                <a:solidFill>
                  <a:srgbClr val="52586B"/>
                </a:solidFill>
                <a:latin typeface="Arial" panose="020B0604020202020204" pitchFamily="34" charset="0"/>
                <a:ea typeface="Mona Sans Semi Bold" pitchFamily="34" charset="-122"/>
                <a:cs typeface="Arial" panose="020B0604020202020204" pitchFamily="34" charset="0"/>
              </a:rPr>
              <a:t>Health Sciences</a:t>
            </a:r>
            <a:endParaRPr lang="en-US" sz="1250" dirty="0"/>
          </a:p>
        </p:txBody>
      </p:sp>
      <p:sp>
        <p:nvSpPr>
          <p:cNvPr id="24" name="Text 21"/>
          <p:cNvSpPr/>
          <p:nvPr/>
        </p:nvSpPr>
        <p:spPr>
          <a:xfrm>
            <a:off x="841534" y="6974324"/>
            <a:ext cx="7460933" cy="208955"/>
          </a:xfrm>
          <a:prstGeom prst="rect">
            <a:avLst/>
          </a:prstGeom>
          <a:noFill/>
          <a:ln/>
        </p:spPr>
        <p:txBody>
          <a:bodyPr wrap="none" lIns="0" tIns="0" rIns="0" bIns="0" rtlCol="0" anchor="t"/>
          <a:lstStyle/>
          <a:p>
            <a:pPr marL="342900" indent="-342900" algn="l">
              <a:lnSpc>
                <a:spcPts val="1600"/>
              </a:lnSpc>
              <a:buSzPct val="100000"/>
              <a:buChar char="•"/>
            </a:pPr>
            <a:r>
              <a:rPr lang="en-US" sz="1000" dirty="0">
                <a:solidFill>
                  <a:srgbClr val="52586B"/>
                </a:solidFill>
                <a:latin typeface="Arial" panose="020B0604020202020204" pitchFamily="34" charset="0"/>
                <a:ea typeface="Funnel Sans" pitchFamily="34" charset="-122"/>
                <a:cs typeface="Arial" panose="020B0604020202020204" pitchFamily="34" charset="0"/>
              </a:rPr>
              <a:t>Faculty of Medicine</a:t>
            </a:r>
            <a:endParaRPr lang="en-US" sz="1000" dirty="0"/>
          </a:p>
        </p:txBody>
      </p:sp>
      <p:sp>
        <p:nvSpPr>
          <p:cNvPr id="25" name="Text 22"/>
          <p:cNvSpPr/>
          <p:nvPr/>
        </p:nvSpPr>
        <p:spPr>
          <a:xfrm>
            <a:off x="841534" y="7228880"/>
            <a:ext cx="7460933" cy="208955"/>
          </a:xfrm>
          <a:prstGeom prst="rect">
            <a:avLst/>
          </a:prstGeom>
          <a:noFill/>
          <a:ln/>
        </p:spPr>
        <p:txBody>
          <a:bodyPr wrap="none" lIns="0" tIns="0" rIns="0" bIns="0" rtlCol="0" anchor="t"/>
          <a:lstStyle/>
          <a:p>
            <a:pPr marL="342900" indent="-342900" algn="l">
              <a:lnSpc>
                <a:spcPts val="1600"/>
              </a:lnSpc>
              <a:buSzPct val="100000"/>
              <a:buChar char="•"/>
            </a:pPr>
            <a:r>
              <a:rPr lang="en-US" sz="1000" dirty="0">
                <a:solidFill>
                  <a:srgbClr val="52586B"/>
                </a:solidFill>
                <a:latin typeface="Arial" panose="020B0604020202020204" pitchFamily="34" charset="0"/>
                <a:ea typeface="Funnel Sans" pitchFamily="34" charset="-122"/>
                <a:cs typeface="Arial" panose="020B0604020202020204" pitchFamily="34" charset="0"/>
              </a:rPr>
              <a:t>Veterinary Faculty</a:t>
            </a:r>
            <a:endParaRPr lang="en-US" sz="1000" dirty="0"/>
          </a:p>
        </p:txBody>
      </p:sp>
      <p:pic>
        <p:nvPicPr>
          <p:cNvPr id="26" name="Slika 25" descr="Slika, ki vsebuje besede oblačila, oseba, na prostem, stavba&#10;&#10;Vsebina, ustvarjena z UI, morda ni pravilna.">
            <a:extLst>
              <a:ext uri="{FF2B5EF4-FFF2-40B4-BE49-F238E27FC236}">
                <a16:creationId xmlns:a16="http://schemas.microsoft.com/office/drawing/2014/main" id="{32F63BF4-2B73-DF53-4A6D-08420AA4733D}"/>
              </a:ext>
            </a:extLst>
          </p:cNvPr>
          <p:cNvPicPr>
            <a:picLocks noChangeAspect="1"/>
          </p:cNvPicPr>
          <p:nvPr/>
        </p:nvPicPr>
        <p:blipFill>
          <a:blip r:embed="rId3"/>
          <a:stretch>
            <a:fillRect/>
          </a:stretch>
        </p:blipFill>
        <p:spPr>
          <a:xfrm>
            <a:off x="8578930" y="2847321"/>
            <a:ext cx="5824842" cy="40889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3" name="Text 0"/>
          <p:cNvSpPr/>
          <p:nvPr/>
        </p:nvSpPr>
        <p:spPr>
          <a:xfrm>
            <a:off x="750569" y="1220034"/>
            <a:ext cx="12225692" cy="1417558"/>
          </a:xfrm>
          <a:prstGeom prst="rect">
            <a:avLst/>
          </a:prstGeom>
          <a:noFill/>
          <a:ln/>
        </p:spPr>
        <p:txBody>
          <a:bodyPr wrap="square" lIns="0" tIns="0" rIns="0" bIns="0" rtlCol="0" anchor="t"/>
          <a:lstStyle/>
          <a:p>
            <a:pPr>
              <a:lnSpc>
                <a:spcPts val="5550"/>
              </a:lnSpc>
            </a:pPr>
            <a:r>
              <a:rPr lang="en-GB" sz="4450" dirty="0">
                <a:solidFill>
                  <a:srgbClr val="373B48"/>
                </a:solidFill>
                <a:latin typeface="Arial" panose="020B0604020202020204" pitchFamily="34" charset="0"/>
                <a:ea typeface="Mona Sans Semi Bold" pitchFamily="34" charset="-122"/>
                <a:cs typeface="Arial" panose="020B0604020202020204" pitchFamily="34" charset="0"/>
              </a:rPr>
              <a:t>The programme‘s </a:t>
            </a:r>
            <a:r>
              <a:rPr lang="sl-SI" sz="4450" dirty="0" err="1">
                <a:solidFill>
                  <a:srgbClr val="373B48"/>
                </a:solidFill>
                <a:latin typeface="Arial" panose="020B0604020202020204" pitchFamily="34" charset="0"/>
                <a:ea typeface="Mona Sans Semi Bold" pitchFamily="34" charset="-122"/>
                <a:cs typeface="Arial" panose="020B0604020202020204" pitchFamily="34" charset="0"/>
              </a:rPr>
              <a:t>fundamental</a:t>
            </a:r>
            <a:r>
              <a:rPr lang="sl-SI" sz="4450" dirty="0">
                <a:solidFill>
                  <a:srgbClr val="373B48"/>
                </a:solidFill>
                <a:latin typeface="Arial" panose="020B0604020202020204" pitchFamily="34" charset="0"/>
                <a:ea typeface="Mona Sans Semi Bold" pitchFamily="34" charset="-122"/>
                <a:cs typeface="Arial" panose="020B0604020202020204" pitchFamily="34" charset="0"/>
              </a:rPr>
              <a:t> </a:t>
            </a:r>
            <a:r>
              <a:rPr lang="sl-SI" sz="4450" dirty="0" err="1">
                <a:solidFill>
                  <a:srgbClr val="373B48"/>
                </a:solidFill>
                <a:latin typeface="Arial" panose="020B0604020202020204" pitchFamily="34" charset="0"/>
                <a:ea typeface="Mona Sans Semi Bold" pitchFamily="34" charset="-122"/>
                <a:cs typeface="Arial" panose="020B0604020202020204" pitchFamily="34" charset="0"/>
              </a:rPr>
              <a:t>goals</a:t>
            </a:r>
            <a:endParaRPr lang="sl-SI" sz="4450" dirty="0">
              <a:solidFill>
                <a:srgbClr val="373B48"/>
              </a:solidFill>
              <a:latin typeface="Arial" panose="020B0604020202020204" pitchFamily="34" charset="0"/>
              <a:ea typeface="Mona Sans Semi Bold" pitchFamily="34" charset="-122"/>
              <a:cs typeface="Arial" panose="020B0604020202020204" pitchFamily="34" charset="0"/>
            </a:endParaRPr>
          </a:p>
          <a:p>
            <a:pPr marL="0" indent="0" algn="l">
              <a:lnSpc>
                <a:spcPts val="5550"/>
              </a:lnSpc>
              <a:buNone/>
            </a:pPr>
            <a:endParaRPr lang="en-US" sz="4450" dirty="0"/>
          </a:p>
        </p:txBody>
      </p:sp>
      <p:sp>
        <p:nvSpPr>
          <p:cNvPr id="4" name="Text 1"/>
          <p:cNvSpPr/>
          <p:nvPr/>
        </p:nvSpPr>
        <p:spPr>
          <a:xfrm>
            <a:off x="793789" y="2864406"/>
            <a:ext cx="3942598" cy="425291"/>
          </a:xfrm>
          <a:prstGeom prst="rect">
            <a:avLst/>
          </a:prstGeom>
          <a:noFill/>
          <a:ln/>
        </p:spPr>
        <p:txBody>
          <a:bodyPr wrap="none" lIns="0" tIns="0" rIns="0" bIns="0" rtlCol="0" anchor="t"/>
          <a:lstStyle/>
          <a:p>
            <a:pPr marL="0" indent="0" algn="l">
              <a:lnSpc>
                <a:spcPts val="3300"/>
              </a:lnSpc>
              <a:buNone/>
            </a:pPr>
            <a:r>
              <a:rPr lang="sl-SI" sz="2400" dirty="0" err="1">
                <a:solidFill>
                  <a:srgbClr val="373B48"/>
                </a:solidFill>
                <a:latin typeface="Arial" panose="020B0604020202020204" pitchFamily="34" charset="0"/>
                <a:ea typeface="Mona Sans Semi Bold" pitchFamily="34" charset="-122"/>
                <a:cs typeface="Arial" panose="020B0604020202020204" pitchFamily="34" charset="0"/>
              </a:rPr>
              <a:t>Interdisciplinary</a:t>
            </a:r>
            <a:r>
              <a:rPr lang="sl-SI" sz="2400" dirty="0">
                <a:solidFill>
                  <a:srgbClr val="373B48"/>
                </a:solidFill>
                <a:latin typeface="Arial" panose="020B0604020202020204" pitchFamily="34" charset="0"/>
                <a:ea typeface="Mona Sans Semi Bold" pitchFamily="34" charset="-122"/>
                <a:cs typeface="Arial" panose="020B0604020202020204" pitchFamily="34" charset="0"/>
              </a:rPr>
              <a:t> </a:t>
            </a:r>
            <a:r>
              <a:rPr lang="sl-SI" sz="2400" dirty="0" err="1">
                <a:solidFill>
                  <a:srgbClr val="373B48"/>
                </a:solidFill>
                <a:latin typeface="Arial" panose="020B0604020202020204" pitchFamily="34" charset="0"/>
                <a:ea typeface="Mona Sans Semi Bold" pitchFamily="34" charset="-122"/>
                <a:cs typeface="Arial" panose="020B0604020202020204" pitchFamily="34" charset="0"/>
              </a:rPr>
              <a:t>Approach</a:t>
            </a:r>
            <a:endParaRPr lang="en-US" sz="2400" dirty="0"/>
          </a:p>
        </p:txBody>
      </p:sp>
      <p:sp>
        <p:nvSpPr>
          <p:cNvPr id="5" name="Text 2"/>
          <p:cNvSpPr/>
          <p:nvPr/>
        </p:nvSpPr>
        <p:spPr>
          <a:xfrm>
            <a:off x="793790" y="3516511"/>
            <a:ext cx="3501509" cy="3266123"/>
          </a:xfrm>
          <a:prstGeom prst="rect">
            <a:avLst/>
          </a:prstGeom>
          <a:noFill/>
          <a:ln/>
        </p:spPr>
        <p:txBody>
          <a:bodyPr wrap="square" lIns="0" tIns="0" rIns="0" bIns="0" rtlCol="0" anchor="t"/>
          <a:lstStyle/>
          <a:p>
            <a:pPr>
              <a:lnSpc>
                <a:spcPts val="2850"/>
              </a:lnSpc>
            </a:pPr>
            <a:r>
              <a:rPr lang="en-US" sz="1750" dirty="0">
                <a:solidFill>
                  <a:srgbClr val="52586B"/>
                </a:solidFill>
                <a:latin typeface="Arial" panose="020B0604020202020204" pitchFamily="34" charset="0"/>
                <a:ea typeface="Funnel Sans" pitchFamily="34" charset="-122"/>
                <a:cs typeface="Arial" panose="020B0604020202020204" pitchFamily="34" charset="0"/>
              </a:rPr>
              <a:t>The program aims to qualify doctoral candidates in rigorous scientific thinking and solving complex, multifaceted scientific problems in environmental protection through an innovative, interdisciplinary approach that transcends traditional academic boundaries.</a:t>
            </a:r>
            <a:endParaRPr lang="en-US" sz="1750" dirty="0"/>
          </a:p>
        </p:txBody>
      </p:sp>
      <p:sp>
        <p:nvSpPr>
          <p:cNvPr id="6" name="Text 3"/>
          <p:cNvSpPr/>
          <p:nvPr/>
        </p:nvSpPr>
        <p:spPr>
          <a:xfrm>
            <a:off x="4856321" y="2864406"/>
            <a:ext cx="3450669" cy="425291"/>
          </a:xfrm>
          <a:prstGeom prst="rect">
            <a:avLst/>
          </a:prstGeom>
          <a:noFill/>
          <a:ln/>
        </p:spPr>
        <p:txBody>
          <a:bodyPr wrap="none" lIns="0" tIns="0" rIns="0" bIns="0" rtlCol="0" anchor="t"/>
          <a:lstStyle/>
          <a:p>
            <a:pPr marL="0" marR="0" lvl="0" indent="0" algn="l" defTabSz="457200" rtl="0" eaLnBrk="1" fontAlgn="auto" latinLnBrk="0" hangingPunct="1">
              <a:lnSpc>
                <a:spcPts val="33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73B48"/>
                </a:solidFill>
                <a:effectLst/>
                <a:uLnTx/>
                <a:uFillTx/>
                <a:latin typeface="Arial" panose="020B0604020202020204" pitchFamily="34" charset="0"/>
                <a:ea typeface="Mona Sans Semi Bold" pitchFamily="34" charset="-122"/>
                <a:cs typeface="Arial" panose="020B0604020202020204" pitchFamily="34" charset="0"/>
              </a:rPr>
              <a:t>Scientific Excellence</a:t>
            </a: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 4"/>
          <p:cNvSpPr/>
          <p:nvPr/>
        </p:nvSpPr>
        <p:spPr>
          <a:xfrm>
            <a:off x="4856321" y="3516511"/>
            <a:ext cx="3501509" cy="3629025"/>
          </a:xfrm>
          <a:prstGeom prst="rect">
            <a:avLst/>
          </a:prstGeom>
          <a:noFill/>
          <a:ln/>
        </p:spPr>
        <p:txBody>
          <a:bodyPr wrap="square" lIns="0" tIns="0" rIns="0" bIns="0" rtlCol="0" anchor="t"/>
          <a:lstStyle/>
          <a:p>
            <a:pPr>
              <a:lnSpc>
                <a:spcPts val="2850"/>
              </a:lnSpc>
            </a:pPr>
            <a:r>
              <a:rPr lang="en-US" sz="1750" dirty="0">
                <a:solidFill>
                  <a:srgbClr val="52586B"/>
                </a:solidFill>
                <a:latin typeface="Arial" panose="020B0604020202020204" pitchFamily="34" charset="0"/>
                <a:ea typeface="Funnel Sans" pitchFamily="34" charset="-122"/>
                <a:cs typeface="Arial" panose="020B0604020202020204" pitchFamily="34" charset="0"/>
              </a:rPr>
              <a:t>Doctoral graduates will be equipped to conduct innovative and independent research while addressing urgent scientific challenges. They will be capable of critically evaluating research findings, enhancing theoretical frameworks, and effectively applying new knowledge to practical situations.</a:t>
            </a:r>
            <a:endParaRPr lang="en-US" sz="1750" dirty="0"/>
          </a:p>
        </p:txBody>
      </p:sp>
      <p:pic>
        <p:nvPicPr>
          <p:cNvPr id="9" name="Slika 8" descr="Slika, ki vsebuje besede človeški obraz, oseba, zaključek šolanja, podelitev diplom&#10;&#10;Vsebina, ustvarjena z UI, morda ni pravilna.">
            <a:extLst>
              <a:ext uri="{FF2B5EF4-FFF2-40B4-BE49-F238E27FC236}">
                <a16:creationId xmlns:a16="http://schemas.microsoft.com/office/drawing/2014/main" id="{C6D713E5-EAC6-0FDB-9CFF-D54E2E64A92B}"/>
              </a:ext>
            </a:extLst>
          </p:cNvPr>
          <p:cNvPicPr>
            <a:picLocks noChangeAspect="1"/>
          </p:cNvPicPr>
          <p:nvPr/>
        </p:nvPicPr>
        <p:blipFill>
          <a:blip r:embed="rId3"/>
          <a:stretch>
            <a:fillRect/>
          </a:stretch>
        </p:blipFill>
        <p:spPr>
          <a:xfrm>
            <a:off x="8766207" y="2637592"/>
            <a:ext cx="5864193" cy="487263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9603" y="1298971"/>
            <a:ext cx="4707345" cy="531614"/>
          </a:xfrm>
          <a:prstGeom prst="rect">
            <a:avLst/>
          </a:prstGeom>
          <a:noFill/>
          <a:ln/>
        </p:spPr>
        <p:txBody>
          <a:bodyPr wrap="none" lIns="0" tIns="0" rIns="0" bIns="0" rtlCol="0" anchor="t"/>
          <a:lstStyle/>
          <a:p>
            <a:pPr marL="0" indent="0" algn="l">
              <a:lnSpc>
                <a:spcPts val="4150"/>
              </a:lnSpc>
              <a:buNone/>
            </a:pPr>
            <a:r>
              <a:rPr lang="sl-SI" sz="3300" dirty="0" err="1">
                <a:solidFill>
                  <a:srgbClr val="373B48"/>
                </a:solidFill>
                <a:latin typeface="Arial" panose="020B0604020202020204" pitchFamily="34" charset="0"/>
                <a:ea typeface="Mona Sans Semi Bold" pitchFamily="34" charset="-122"/>
                <a:cs typeface="Arial" panose="020B0604020202020204" pitchFamily="34" charset="0"/>
              </a:rPr>
              <a:t>Admission</a:t>
            </a:r>
            <a:r>
              <a:rPr lang="en-US" sz="3300" dirty="0">
                <a:solidFill>
                  <a:srgbClr val="373B48"/>
                </a:solidFill>
                <a:latin typeface="Arial" panose="020B0604020202020204" pitchFamily="34" charset="0"/>
                <a:ea typeface="Mona Sans Semi Bold" pitchFamily="34" charset="-122"/>
                <a:cs typeface="Arial" panose="020B0604020202020204" pitchFamily="34" charset="0"/>
              </a:rPr>
              <a:t> Requirements</a:t>
            </a:r>
            <a:endParaRPr lang="en-US" sz="3300" dirty="0"/>
          </a:p>
        </p:txBody>
      </p:sp>
      <p:sp>
        <p:nvSpPr>
          <p:cNvPr id="5" name="Text 3"/>
          <p:cNvSpPr/>
          <p:nvPr/>
        </p:nvSpPr>
        <p:spPr>
          <a:xfrm>
            <a:off x="793790" y="2023467"/>
            <a:ext cx="13042821" cy="272177"/>
          </a:xfrm>
          <a:prstGeom prst="rect">
            <a:avLst/>
          </a:prstGeom>
          <a:noFill/>
          <a:ln/>
        </p:spPr>
        <p:txBody>
          <a:bodyPr wrap="none" lIns="0" tIns="0" rIns="0" bIns="0" rtlCol="0" anchor="t"/>
          <a:lstStyle/>
          <a:p>
            <a:pPr marL="0" indent="0" algn="l">
              <a:lnSpc>
                <a:spcPts val="2100"/>
              </a:lnSpc>
              <a:buNone/>
            </a:pPr>
            <a:r>
              <a:rPr lang="en-US" sz="1300" dirty="0">
                <a:solidFill>
                  <a:srgbClr val="52586B"/>
                </a:solidFill>
                <a:latin typeface="Arial" panose="020B0604020202020204" pitchFamily="34" charset="0"/>
                <a:ea typeface="Funnel Sans" pitchFamily="34" charset="-122"/>
                <a:cs typeface="Arial" panose="020B0604020202020204" pitchFamily="34" charset="0"/>
              </a:rPr>
              <a:t>To be eligible for admission, graduates must have previously completed one of the following recognised programmes:</a:t>
            </a:r>
            <a:endParaRPr lang="en-US" sz="1300" dirty="0"/>
          </a:p>
        </p:txBody>
      </p:sp>
      <p:sp>
        <p:nvSpPr>
          <p:cNvPr id="6" name="Shape 4"/>
          <p:cNvSpPr/>
          <p:nvPr/>
        </p:nvSpPr>
        <p:spPr>
          <a:xfrm>
            <a:off x="793790" y="2742128"/>
            <a:ext cx="4234220" cy="2619018"/>
          </a:xfrm>
          <a:prstGeom prst="roundRect">
            <a:avLst>
              <a:gd name="adj" fmla="val 4190"/>
            </a:avLst>
          </a:prstGeom>
          <a:solidFill>
            <a:srgbClr val="FFFFFF">
              <a:alpha val="95000"/>
            </a:srgbClr>
          </a:solidFill>
          <a:ln/>
        </p:spPr>
        <p:txBody>
          <a:bodyPr/>
          <a:lstStyle/>
          <a:p>
            <a:endParaRPr lang="sl-SI"/>
          </a:p>
        </p:txBody>
      </p:sp>
      <p:sp>
        <p:nvSpPr>
          <p:cNvPr id="7" name="Shape 5"/>
          <p:cNvSpPr/>
          <p:nvPr/>
        </p:nvSpPr>
        <p:spPr>
          <a:xfrm>
            <a:off x="793790" y="2719268"/>
            <a:ext cx="4234220" cy="91440"/>
          </a:xfrm>
          <a:prstGeom prst="roundRect">
            <a:avLst>
              <a:gd name="adj" fmla="val 78140"/>
            </a:avLst>
          </a:prstGeom>
          <a:solidFill>
            <a:srgbClr val="373B48"/>
          </a:solidFill>
          <a:ln/>
        </p:spPr>
        <p:txBody>
          <a:bodyPr/>
          <a:lstStyle/>
          <a:p>
            <a:endParaRPr lang="sl-SI"/>
          </a:p>
        </p:txBody>
      </p:sp>
      <p:sp>
        <p:nvSpPr>
          <p:cNvPr id="8" name="Shape 6"/>
          <p:cNvSpPr/>
          <p:nvPr/>
        </p:nvSpPr>
        <p:spPr>
          <a:xfrm>
            <a:off x="2655689" y="2486978"/>
            <a:ext cx="510302" cy="510302"/>
          </a:xfrm>
          <a:prstGeom prst="roundRect">
            <a:avLst>
              <a:gd name="adj" fmla="val 179188"/>
            </a:avLst>
          </a:prstGeom>
          <a:solidFill>
            <a:srgbClr val="373B48"/>
          </a:solidFill>
          <a:ln/>
        </p:spPr>
        <p:txBody>
          <a:bodyPr/>
          <a:lstStyle/>
          <a:p>
            <a:endParaRPr lang="sl-SI"/>
          </a:p>
        </p:txBody>
      </p:sp>
      <p:sp>
        <p:nvSpPr>
          <p:cNvPr id="9" name="Text 7"/>
          <p:cNvSpPr/>
          <p:nvPr/>
        </p:nvSpPr>
        <p:spPr>
          <a:xfrm>
            <a:off x="2808803" y="2614493"/>
            <a:ext cx="204073" cy="255151"/>
          </a:xfrm>
          <a:prstGeom prst="rect">
            <a:avLst/>
          </a:prstGeom>
          <a:noFill/>
          <a:ln/>
        </p:spPr>
        <p:txBody>
          <a:bodyPr wrap="none" lIns="0" tIns="0" rIns="0" bIns="0" rtlCol="0" anchor="t"/>
          <a:lstStyle/>
          <a:p>
            <a:pPr marL="0" indent="0" algn="l">
              <a:lnSpc>
                <a:spcPts val="2550"/>
              </a:lnSpc>
              <a:buNone/>
            </a:pPr>
            <a:r>
              <a:rPr lang="en-US" sz="1600" dirty="0">
                <a:solidFill>
                  <a:srgbClr val="FFFFFF"/>
                </a:solidFill>
                <a:latin typeface="Arial" panose="020B0604020202020204" pitchFamily="34" charset="0"/>
                <a:ea typeface="Mona Sans Semi Bold" pitchFamily="34" charset="-122"/>
                <a:cs typeface="Arial" panose="020B0604020202020204" pitchFamily="34" charset="0"/>
              </a:rPr>
              <a:t>1</a:t>
            </a:r>
            <a:endParaRPr lang="en-US" sz="1600" dirty="0"/>
          </a:p>
        </p:txBody>
      </p:sp>
      <p:sp>
        <p:nvSpPr>
          <p:cNvPr id="10" name="Text 8"/>
          <p:cNvSpPr/>
          <p:nvPr/>
        </p:nvSpPr>
        <p:spPr>
          <a:xfrm>
            <a:off x="986671" y="3167420"/>
            <a:ext cx="3439835" cy="265747"/>
          </a:xfrm>
          <a:prstGeom prst="rect">
            <a:avLst/>
          </a:prstGeom>
          <a:noFill/>
          <a:ln/>
        </p:spPr>
        <p:txBody>
          <a:bodyPr wrap="none" lIns="0" tIns="0" rIns="0" bIns="0" rtlCol="0" anchor="t"/>
          <a:lstStyle/>
          <a:p>
            <a:pPr marL="0" indent="0" algn="l">
              <a:lnSpc>
                <a:spcPts val="2050"/>
              </a:lnSpc>
              <a:buNone/>
            </a:pPr>
            <a:r>
              <a:rPr lang="en-US" sz="1650" dirty="0">
                <a:solidFill>
                  <a:srgbClr val="52586B"/>
                </a:solidFill>
                <a:latin typeface="Arial" panose="020B0604020202020204" pitchFamily="34" charset="0"/>
                <a:ea typeface="Mona Sans Semi Bold" pitchFamily="34" charset="-122"/>
                <a:cs typeface="Arial" panose="020B0604020202020204" pitchFamily="34" charset="0"/>
              </a:rPr>
              <a:t>Second Cycle Study Programmes</a:t>
            </a:r>
            <a:endParaRPr lang="en-US" sz="1650" dirty="0"/>
          </a:p>
        </p:txBody>
      </p:sp>
      <p:sp>
        <p:nvSpPr>
          <p:cNvPr id="11" name="Text 9"/>
          <p:cNvSpPr/>
          <p:nvPr/>
        </p:nvSpPr>
        <p:spPr>
          <a:xfrm>
            <a:off x="986671" y="3535204"/>
            <a:ext cx="3848457" cy="816531"/>
          </a:xfrm>
          <a:prstGeom prst="rect">
            <a:avLst/>
          </a:prstGeom>
          <a:noFill/>
          <a:ln/>
        </p:spPr>
        <p:txBody>
          <a:bodyPr wrap="square" lIns="0" tIns="0" rIns="0" bIns="0" rtlCol="0" anchor="t"/>
          <a:lstStyle/>
          <a:p>
            <a:pPr marL="0" indent="0" algn="l">
              <a:lnSpc>
                <a:spcPts val="2100"/>
              </a:lnSpc>
              <a:buNone/>
            </a:pPr>
            <a:r>
              <a:rPr lang="en-US" sz="1300" dirty="0">
                <a:solidFill>
                  <a:srgbClr val="52586B"/>
                </a:solidFill>
                <a:latin typeface="Arial" panose="020B0604020202020204" pitchFamily="34" charset="0"/>
                <a:ea typeface="Funnel Sans" pitchFamily="34" charset="-122"/>
                <a:cs typeface="Arial" panose="020B0604020202020204" pitchFamily="34" charset="0"/>
              </a:rPr>
              <a:t>Standard master's degree programmes with full recognition of prior academic achievements and research experience.</a:t>
            </a:r>
            <a:endParaRPr lang="en-US" sz="1300" dirty="0"/>
          </a:p>
        </p:txBody>
      </p:sp>
      <p:sp>
        <p:nvSpPr>
          <p:cNvPr id="12" name="Shape 10"/>
          <p:cNvSpPr/>
          <p:nvPr/>
        </p:nvSpPr>
        <p:spPr>
          <a:xfrm>
            <a:off x="5198031" y="2742128"/>
            <a:ext cx="4234220" cy="2619018"/>
          </a:xfrm>
          <a:prstGeom prst="roundRect">
            <a:avLst>
              <a:gd name="adj" fmla="val 4190"/>
            </a:avLst>
          </a:prstGeom>
          <a:solidFill>
            <a:srgbClr val="FFFFFF">
              <a:alpha val="95000"/>
            </a:srgbClr>
          </a:solidFill>
          <a:ln/>
        </p:spPr>
        <p:txBody>
          <a:bodyPr/>
          <a:lstStyle/>
          <a:p>
            <a:endParaRPr lang="sl-SI"/>
          </a:p>
        </p:txBody>
      </p:sp>
      <p:sp>
        <p:nvSpPr>
          <p:cNvPr id="13" name="Shape 11"/>
          <p:cNvSpPr/>
          <p:nvPr/>
        </p:nvSpPr>
        <p:spPr>
          <a:xfrm>
            <a:off x="5198031" y="2719268"/>
            <a:ext cx="4234220" cy="91440"/>
          </a:xfrm>
          <a:prstGeom prst="roundRect">
            <a:avLst>
              <a:gd name="adj" fmla="val 78140"/>
            </a:avLst>
          </a:prstGeom>
          <a:solidFill>
            <a:srgbClr val="373B48"/>
          </a:solidFill>
          <a:ln/>
        </p:spPr>
        <p:txBody>
          <a:bodyPr/>
          <a:lstStyle/>
          <a:p>
            <a:endParaRPr lang="sl-SI"/>
          </a:p>
        </p:txBody>
      </p:sp>
      <p:sp>
        <p:nvSpPr>
          <p:cNvPr id="14" name="Shape 12"/>
          <p:cNvSpPr/>
          <p:nvPr/>
        </p:nvSpPr>
        <p:spPr>
          <a:xfrm>
            <a:off x="7059930" y="2486978"/>
            <a:ext cx="510302" cy="510302"/>
          </a:xfrm>
          <a:prstGeom prst="roundRect">
            <a:avLst>
              <a:gd name="adj" fmla="val 179188"/>
            </a:avLst>
          </a:prstGeom>
          <a:solidFill>
            <a:srgbClr val="373B48"/>
          </a:solidFill>
          <a:ln/>
        </p:spPr>
        <p:txBody>
          <a:bodyPr/>
          <a:lstStyle/>
          <a:p>
            <a:endParaRPr lang="sl-SI"/>
          </a:p>
        </p:txBody>
      </p:sp>
      <p:sp>
        <p:nvSpPr>
          <p:cNvPr id="15" name="Text 13"/>
          <p:cNvSpPr/>
          <p:nvPr/>
        </p:nvSpPr>
        <p:spPr>
          <a:xfrm>
            <a:off x="7213044" y="2614493"/>
            <a:ext cx="204073" cy="255151"/>
          </a:xfrm>
          <a:prstGeom prst="rect">
            <a:avLst/>
          </a:prstGeom>
          <a:noFill/>
          <a:ln/>
        </p:spPr>
        <p:txBody>
          <a:bodyPr wrap="none" lIns="0" tIns="0" rIns="0" bIns="0" rtlCol="0" anchor="t"/>
          <a:lstStyle/>
          <a:p>
            <a:pPr marL="0" indent="0" algn="l">
              <a:lnSpc>
                <a:spcPts val="2550"/>
              </a:lnSpc>
              <a:buNone/>
            </a:pPr>
            <a:r>
              <a:rPr lang="en-US" sz="1600" dirty="0">
                <a:solidFill>
                  <a:srgbClr val="FFFFFF"/>
                </a:solidFill>
                <a:latin typeface="Arial" panose="020B0604020202020204" pitchFamily="34" charset="0"/>
                <a:ea typeface="Mona Sans Semi Bold" pitchFamily="34" charset="-122"/>
                <a:cs typeface="Arial" panose="020B0604020202020204" pitchFamily="34" charset="0"/>
              </a:rPr>
              <a:t>2</a:t>
            </a:r>
            <a:endParaRPr lang="en-US" sz="1600" dirty="0"/>
          </a:p>
        </p:txBody>
      </p:sp>
      <p:sp>
        <p:nvSpPr>
          <p:cNvPr id="16" name="Text 14"/>
          <p:cNvSpPr/>
          <p:nvPr/>
        </p:nvSpPr>
        <p:spPr>
          <a:xfrm>
            <a:off x="5390912" y="3167420"/>
            <a:ext cx="3182422" cy="265747"/>
          </a:xfrm>
          <a:prstGeom prst="rect">
            <a:avLst/>
          </a:prstGeom>
          <a:noFill/>
          <a:ln/>
        </p:spPr>
        <p:txBody>
          <a:bodyPr wrap="none" lIns="0" tIns="0" rIns="0" bIns="0" rtlCol="0" anchor="t"/>
          <a:lstStyle/>
          <a:p>
            <a:pPr marL="0" indent="0" algn="l">
              <a:lnSpc>
                <a:spcPts val="2050"/>
              </a:lnSpc>
              <a:buNone/>
            </a:pPr>
            <a:r>
              <a:rPr lang="sl-SI" sz="1650" dirty="0">
                <a:solidFill>
                  <a:srgbClr val="52586B"/>
                </a:solidFill>
                <a:latin typeface="Arial" panose="020B0604020202020204" pitchFamily="34" charset="0"/>
                <a:ea typeface="Mona Sans Semi Bold" pitchFamily="34" charset="-122"/>
                <a:cs typeface="Arial" panose="020B0604020202020204" pitchFamily="34" charset="0"/>
              </a:rPr>
              <a:t>3</a:t>
            </a:r>
            <a:r>
              <a:rPr lang="en-US" sz="1650" dirty="0">
                <a:solidFill>
                  <a:srgbClr val="52586B"/>
                </a:solidFill>
                <a:latin typeface="Arial" panose="020B0604020202020204" pitchFamily="34" charset="0"/>
                <a:ea typeface="Mona Sans Semi Bold" pitchFamily="34" charset="-122"/>
                <a:cs typeface="Arial" panose="020B0604020202020204" pitchFamily="34" charset="0"/>
              </a:rPr>
              <a:t>00+ Credits</a:t>
            </a:r>
            <a:endParaRPr lang="en-US" sz="1650" dirty="0"/>
          </a:p>
        </p:txBody>
      </p:sp>
      <p:sp>
        <p:nvSpPr>
          <p:cNvPr id="17" name="Text 15"/>
          <p:cNvSpPr/>
          <p:nvPr/>
        </p:nvSpPr>
        <p:spPr>
          <a:xfrm>
            <a:off x="5390912" y="3535204"/>
            <a:ext cx="3848457" cy="816531"/>
          </a:xfrm>
          <a:prstGeom prst="rect">
            <a:avLst/>
          </a:prstGeom>
          <a:noFill/>
          <a:ln/>
        </p:spPr>
        <p:txBody>
          <a:bodyPr wrap="square" lIns="0" tIns="0" rIns="0" bIns="0" rtlCol="0" anchor="t"/>
          <a:lstStyle/>
          <a:p>
            <a:pPr marL="0" indent="0" algn="l">
              <a:lnSpc>
                <a:spcPts val="2100"/>
              </a:lnSpc>
              <a:buNone/>
            </a:pPr>
            <a:r>
              <a:rPr lang="en-US" sz="1300" dirty="0">
                <a:solidFill>
                  <a:srgbClr val="52586B"/>
                </a:solidFill>
                <a:latin typeface="Arial" panose="020B0604020202020204" pitchFamily="34" charset="0"/>
                <a:ea typeface="Funnel Sans" pitchFamily="34" charset="-122"/>
                <a:cs typeface="Arial" panose="020B0604020202020204" pitchFamily="34" charset="0"/>
              </a:rPr>
              <a:t>Integrated study programmes evaluated with at least 300 ECTS credits, demonstrating comprehensive academic preparation.</a:t>
            </a:r>
            <a:endParaRPr lang="en-US" sz="1300" dirty="0"/>
          </a:p>
        </p:txBody>
      </p:sp>
      <p:sp>
        <p:nvSpPr>
          <p:cNvPr id="18" name="Shape 16"/>
          <p:cNvSpPr/>
          <p:nvPr/>
        </p:nvSpPr>
        <p:spPr>
          <a:xfrm>
            <a:off x="9602272" y="2742128"/>
            <a:ext cx="4234220" cy="2619018"/>
          </a:xfrm>
          <a:prstGeom prst="roundRect">
            <a:avLst>
              <a:gd name="adj" fmla="val 4190"/>
            </a:avLst>
          </a:prstGeom>
          <a:solidFill>
            <a:srgbClr val="FFFFFF">
              <a:alpha val="95000"/>
            </a:srgbClr>
          </a:solidFill>
          <a:ln/>
        </p:spPr>
        <p:txBody>
          <a:bodyPr/>
          <a:lstStyle/>
          <a:p>
            <a:endParaRPr lang="sl-SI"/>
          </a:p>
        </p:txBody>
      </p:sp>
      <p:sp>
        <p:nvSpPr>
          <p:cNvPr id="19" name="Shape 17"/>
          <p:cNvSpPr/>
          <p:nvPr/>
        </p:nvSpPr>
        <p:spPr>
          <a:xfrm>
            <a:off x="9602272" y="2719268"/>
            <a:ext cx="4234220" cy="91440"/>
          </a:xfrm>
          <a:prstGeom prst="roundRect">
            <a:avLst>
              <a:gd name="adj" fmla="val 78140"/>
            </a:avLst>
          </a:prstGeom>
          <a:solidFill>
            <a:srgbClr val="373B48"/>
          </a:solidFill>
          <a:ln/>
        </p:spPr>
        <p:txBody>
          <a:bodyPr/>
          <a:lstStyle/>
          <a:p>
            <a:endParaRPr lang="sl-SI"/>
          </a:p>
        </p:txBody>
      </p:sp>
      <p:sp>
        <p:nvSpPr>
          <p:cNvPr id="20" name="Shape 18"/>
          <p:cNvSpPr/>
          <p:nvPr/>
        </p:nvSpPr>
        <p:spPr>
          <a:xfrm>
            <a:off x="11464171" y="2486978"/>
            <a:ext cx="510302" cy="510302"/>
          </a:xfrm>
          <a:prstGeom prst="roundRect">
            <a:avLst>
              <a:gd name="adj" fmla="val 179188"/>
            </a:avLst>
          </a:prstGeom>
          <a:solidFill>
            <a:srgbClr val="373B48"/>
          </a:solidFill>
          <a:ln/>
        </p:spPr>
        <p:txBody>
          <a:bodyPr/>
          <a:lstStyle/>
          <a:p>
            <a:endParaRPr lang="sl-SI"/>
          </a:p>
        </p:txBody>
      </p:sp>
      <p:sp>
        <p:nvSpPr>
          <p:cNvPr id="21" name="Text 19"/>
          <p:cNvSpPr/>
          <p:nvPr/>
        </p:nvSpPr>
        <p:spPr>
          <a:xfrm>
            <a:off x="11617285" y="2614493"/>
            <a:ext cx="204073" cy="255151"/>
          </a:xfrm>
          <a:prstGeom prst="rect">
            <a:avLst/>
          </a:prstGeom>
          <a:noFill/>
          <a:ln/>
        </p:spPr>
        <p:txBody>
          <a:bodyPr wrap="none" lIns="0" tIns="0" rIns="0" bIns="0" rtlCol="0" anchor="t"/>
          <a:lstStyle/>
          <a:p>
            <a:pPr marL="0" indent="0" algn="l">
              <a:lnSpc>
                <a:spcPts val="2550"/>
              </a:lnSpc>
              <a:buNone/>
            </a:pPr>
            <a:r>
              <a:rPr lang="en-US" sz="1600" dirty="0">
                <a:solidFill>
                  <a:srgbClr val="FFFFFF"/>
                </a:solidFill>
                <a:latin typeface="Arial" panose="020B0604020202020204" pitchFamily="34" charset="0"/>
                <a:ea typeface="Mona Sans Semi Bold" pitchFamily="34" charset="-122"/>
                <a:cs typeface="Arial" panose="020B0604020202020204" pitchFamily="34" charset="0"/>
              </a:rPr>
              <a:t>3</a:t>
            </a:r>
            <a:endParaRPr lang="en-US" sz="1600" dirty="0"/>
          </a:p>
        </p:txBody>
      </p:sp>
      <p:sp>
        <p:nvSpPr>
          <p:cNvPr id="22" name="Text 20"/>
          <p:cNvSpPr/>
          <p:nvPr/>
        </p:nvSpPr>
        <p:spPr>
          <a:xfrm>
            <a:off x="9795153" y="3167420"/>
            <a:ext cx="2850237" cy="265747"/>
          </a:xfrm>
          <a:prstGeom prst="rect">
            <a:avLst/>
          </a:prstGeom>
          <a:noFill/>
          <a:ln/>
        </p:spPr>
        <p:txBody>
          <a:bodyPr wrap="none" lIns="0" tIns="0" rIns="0" bIns="0" rtlCol="0" anchor="t"/>
          <a:lstStyle/>
          <a:p>
            <a:pPr marL="0" indent="0" algn="l">
              <a:lnSpc>
                <a:spcPts val="2050"/>
              </a:lnSpc>
              <a:buNone/>
            </a:pPr>
            <a:r>
              <a:rPr lang="en-US" sz="1650" dirty="0">
                <a:solidFill>
                  <a:srgbClr val="52586B"/>
                </a:solidFill>
                <a:latin typeface="Arial" panose="020B0604020202020204" pitchFamily="34" charset="0"/>
                <a:ea typeface="Mona Sans Semi Bold" pitchFamily="34" charset="-122"/>
                <a:cs typeface="Arial" panose="020B0604020202020204" pitchFamily="34" charset="0"/>
              </a:rPr>
              <a:t>Specialisation Programmes</a:t>
            </a:r>
            <a:endParaRPr lang="en-US" sz="1650" dirty="0"/>
          </a:p>
        </p:txBody>
      </p:sp>
      <p:sp>
        <p:nvSpPr>
          <p:cNvPr id="23" name="Text 21"/>
          <p:cNvSpPr/>
          <p:nvPr/>
        </p:nvSpPr>
        <p:spPr>
          <a:xfrm>
            <a:off x="9795153" y="3535204"/>
            <a:ext cx="3848457" cy="1633061"/>
          </a:xfrm>
          <a:prstGeom prst="rect">
            <a:avLst/>
          </a:prstGeom>
          <a:noFill/>
          <a:ln/>
        </p:spPr>
        <p:txBody>
          <a:bodyPr wrap="square" lIns="0" tIns="0" rIns="0" bIns="0" rtlCol="0" anchor="t"/>
          <a:lstStyle/>
          <a:p>
            <a:pPr marL="0" indent="0" algn="l">
              <a:lnSpc>
                <a:spcPts val="2100"/>
              </a:lnSpc>
              <a:buNone/>
            </a:pPr>
            <a:r>
              <a:rPr lang="en-US" sz="1300" dirty="0">
                <a:solidFill>
                  <a:srgbClr val="52586B"/>
                </a:solidFill>
                <a:latin typeface="Arial" panose="020B0604020202020204" pitchFamily="34" charset="0"/>
                <a:ea typeface="Funnel Sans" pitchFamily="34" charset="-122"/>
                <a:cs typeface="Arial" panose="020B0604020202020204" pitchFamily="34" charset="0"/>
              </a:rPr>
              <a:t>Study </a:t>
            </a:r>
            <a:r>
              <a:rPr lang="en-US" sz="1300" dirty="0" err="1">
                <a:solidFill>
                  <a:srgbClr val="52586B"/>
                </a:solidFill>
                <a:latin typeface="Arial" panose="020B0604020202020204" pitchFamily="34" charset="0"/>
                <a:ea typeface="Funnel Sans" pitchFamily="34" charset="-122"/>
                <a:cs typeface="Arial" panose="020B0604020202020204" pitchFamily="34" charset="0"/>
              </a:rPr>
              <a:t>programmes</a:t>
            </a:r>
            <a:r>
              <a:rPr lang="en-US" sz="1300" dirty="0">
                <a:solidFill>
                  <a:srgbClr val="52586B"/>
                </a:solidFill>
                <a:latin typeface="Arial" panose="020B0604020202020204" pitchFamily="34" charset="0"/>
                <a:ea typeface="Funnel Sans" pitchFamily="34" charset="-122"/>
                <a:cs typeface="Arial" panose="020B0604020202020204" pitchFamily="34" charset="0"/>
              </a:rPr>
              <a:t> leading to </a:t>
            </a:r>
            <a:r>
              <a:rPr lang="en-US" sz="1300" dirty="0" err="1">
                <a:solidFill>
                  <a:srgbClr val="52586B"/>
                </a:solidFill>
                <a:latin typeface="Arial" panose="020B0604020202020204" pitchFamily="34" charset="0"/>
                <a:ea typeface="Funnel Sans" pitchFamily="34" charset="-122"/>
                <a:cs typeface="Arial" panose="020B0604020202020204" pitchFamily="34" charset="0"/>
              </a:rPr>
              <a:t>specialisation</a:t>
            </a:r>
            <a:r>
              <a:rPr lang="en-US" sz="1300" dirty="0">
                <a:solidFill>
                  <a:srgbClr val="52586B"/>
                </a:solidFill>
                <a:latin typeface="Arial" panose="020B0604020202020204" pitchFamily="34" charset="0"/>
                <a:ea typeface="Funnel Sans" pitchFamily="34" charset="-122"/>
                <a:cs typeface="Arial" panose="020B0604020202020204" pitchFamily="34" charset="0"/>
              </a:rPr>
              <a:t>, provided candidates have previously completed a higher education professional study </a:t>
            </a:r>
            <a:r>
              <a:rPr lang="en-US" sz="1300" dirty="0" err="1">
                <a:solidFill>
                  <a:srgbClr val="52586B"/>
                </a:solidFill>
                <a:latin typeface="Arial" panose="020B0604020202020204" pitchFamily="34" charset="0"/>
                <a:ea typeface="Funnel Sans" pitchFamily="34" charset="-122"/>
                <a:cs typeface="Arial" panose="020B0604020202020204" pitchFamily="34" charset="0"/>
              </a:rPr>
              <a:t>programme</a:t>
            </a:r>
            <a:r>
              <a:rPr lang="en-US" sz="1300" dirty="0">
                <a:solidFill>
                  <a:srgbClr val="52586B"/>
                </a:solidFill>
                <a:latin typeface="Arial" panose="020B0604020202020204" pitchFamily="34" charset="0"/>
                <a:ea typeface="Funnel Sans" pitchFamily="34" charset="-122"/>
                <a:cs typeface="Arial" panose="020B0604020202020204" pitchFamily="34" charset="0"/>
              </a:rPr>
              <a:t>. The </a:t>
            </a:r>
            <a:r>
              <a:rPr lang="en-US" sz="1300" dirty="0" err="1">
                <a:solidFill>
                  <a:srgbClr val="52586B"/>
                </a:solidFill>
                <a:latin typeface="Arial" panose="020B0604020202020204" pitchFamily="34" charset="0"/>
                <a:ea typeface="Funnel Sans" pitchFamily="34" charset="-122"/>
                <a:cs typeface="Arial" panose="020B0604020202020204" pitchFamily="34" charset="0"/>
              </a:rPr>
              <a:t>Programme</a:t>
            </a:r>
            <a:r>
              <a:rPr lang="en-US" sz="1300" dirty="0">
                <a:solidFill>
                  <a:srgbClr val="52586B"/>
                </a:solidFill>
                <a:latin typeface="Arial" panose="020B0604020202020204" pitchFamily="34" charset="0"/>
                <a:ea typeface="Funnel Sans" pitchFamily="34" charset="-122"/>
                <a:cs typeface="Arial" panose="020B0604020202020204" pitchFamily="34" charset="0"/>
              </a:rPr>
              <a:t> Council will specify additional entry requirements for candidates in individual areas amounting from 30 to 60 credits.</a:t>
            </a:r>
            <a:endParaRPr lang="en-US" sz="1300" dirty="0"/>
          </a:p>
        </p:txBody>
      </p:sp>
      <p:sp>
        <p:nvSpPr>
          <p:cNvPr id="24" name="Shape 22"/>
          <p:cNvSpPr/>
          <p:nvPr/>
        </p:nvSpPr>
        <p:spPr>
          <a:xfrm>
            <a:off x="793790" y="5786318"/>
            <a:ext cx="6436281" cy="1802487"/>
          </a:xfrm>
          <a:prstGeom prst="roundRect">
            <a:avLst>
              <a:gd name="adj" fmla="val 6088"/>
            </a:avLst>
          </a:prstGeom>
          <a:solidFill>
            <a:srgbClr val="FFFFFF">
              <a:alpha val="95000"/>
            </a:srgbClr>
          </a:solidFill>
          <a:ln/>
        </p:spPr>
        <p:txBody>
          <a:bodyPr/>
          <a:lstStyle/>
          <a:p>
            <a:endParaRPr lang="sl-SI"/>
          </a:p>
        </p:txBody>
      </p:sp>
      <p:sp>
        <p:nvSpPr>
          <p:cNvPr id="25" name="Shape 23"/>
          <p:cNvSpPr/>
          <p:nvPr/>
        </p:nvSpPr>
        <p:spPr>
          <a:xfrm>
            <a:off x="793790" y="5763458"/>
            <a:ext cx="6436281" cy="91440"/>
          </a:xfrm>
          <a:prstGeom prst="roundRect">
            <a:avLst>
              <a:gd name="adj" fmla="val 78140"/>
            </a:avLst>
          </a:prstGeom>
          <a:solidFill>
            <a:srgbClr val="373B48"/>
          </a:solidFill>
          <a:ln/>
        </p:spPr>
        <p:txBody>
          <a:bodyPr/>
          <a:lstStyle/>
          <a:p>
            <a:endParaRPr lang="sl-SI"/>
          </a:p>
        </p:txBody>
      </p:sp>
      <p:sp>
        <p:nvSpPr>
          <p:cNvPr id="26" name="Shape 24"/>
          <p:cNvSpPr/>
          <p:nvPr/>
        </p:nvSpPr>
        <p:spPr>
          <a:xfrm>
            <a:off x="3756779" y="5531168"/>
            <a:ext cx="510302" cy="510302"/>
          </a:xfrm>
          <a:prstGeom prst="roundRect">
            <a:avLst>
              <a:gd name="adj" fmla="val 179188"/>
            </a:avLst>
          </a:prstGeom>
          <a:solidFill>
            <a:srgbClr val="373B48"/>
          </a:solidFill>
          <a:ln/>
        </p:spPr>
        <p:txBody>
          <a:bodyPr/>
          <a:lstStyle/>
          <a:p>
            <a:endParaRPr lang="sl-SI"/>
          </a:p>
        </p:txBody>
      </p:sp>
      <p:sp>
        <p:nvSpPr>
          <p:cNvPr id="27" name="Text 25"/>
          <p:cNvSpPr/>
          <p:nvPr/>
        </p:nvSpPr>
        <p:spPr>
          <a:xfrm>
            <a:off x="3909893" y="5658683"/>
            <a:ext cx="204073" cy="255151"/>
          </a:xfrm>
          <a:prstGeom prst="rect">
            <a:avLst/>
          </a:prstGeom>
          <a:noFill/>
          <a:ln/>
        </p:spPr>
        <p:txBody>
          <a:bodyPr wrap="none" lIns="0" tIns="0" rIns="0" bIns="0" rtlCol="0" anchor="t"/>
          <a:lstStyle/>
          <a:p>
            <a:pPr marL="0" indent="0" algn="l">
              <a:lnSpc>
                <a:spcPts val="2550"/>
              </a:lnSpc>
              <a:buNone/>
            </a:pPr>
            <a:r>
              <a:rPr lang="en-US" sz="1600" dirty="0">
                <a:solidFill>
                  <a:srgbClr val="FFFFFF"/>
                </a:solidFill>
                <a:latin typeface="Arial" panose="020B0604020202020204" pitchFamily="34" charset="0"/>
                <a:ea typeface="Mona Sans Semi Bold" pitchFamily="34" charset="-122"/>
                <a:cs typeface="Arial" panose="020B0604020202020204" pitchFamily="34" charset="0"/>
              </a:rPr>
              <a:t>4</a:t>
            </a:r>
            <a:endParaRPr lang="en-US" sz="1600" dirty="0"/>
          </a:p>
        </p:txBody>
      </p:sp>
      <p:sp>
        <p:nvSpPr>
          <p:cNvPr id="28" name="Text 26"/>
          <p:cNvSpPr/>
          <p:nvPr/>
        </p:nvSpPr>
        <p:spPr>
          <a:xfrm>
            <a:off x="986671" y="6211610"/>
            <a:ext cx="3214330" cy="265747"/>
          </a:xfrm>
          <a:prstGeom prst="rect">
            <a:avLst/>
          </a:prstGeom>
          <a:noFill/>
          <a:ln/>
        </p:spPr>
        <p:txBody>
          <a:bodyPr wrap="none" lIns="0" tIns="0" rIns="0" bIns="0" rtlCol="0" anchor="t"/>
          <a:lstStyle/>
          <a:p>
            <a:pPr marL="0" indent="0" algn="l">
              <a:lnSpc>
                <a:spcPts val="2050"/>
              </a:lnSpc>
              <a:buNone/>
            </a:pPr>
            <a:r>
              <a:rPr lang="en-US" sz="1650" dirty="0">
                <a:solidFill>
                  <a:srgbClr val="52586B"/>
                </a:solidFill>
                <a:latin typeface="Arial" panose="020B0604020202020204" pitchFamily="34" charset="0"/>
                <a:ea typeface="Mona Sans Semi Bold" pitchFamily="34" charset="-122"/>
                <a:cs typeface="Arial" panose="020B0604020202020204" pitchFamily="34" charset="0"/>
              </a:rPr>
              <a:t>Master of Science Programmes</a:t>
            </a:r>
            <a:endParaRPr lang="en-US" sz="1650" dirty="0"/>
          </a:p>
        </p:txBody>
      </p:sp>
      <p:sp>
        <p:nvSpPr>
          <p:cNvPr id="29" name="Text 27"/>
          <p:cNvSpPr/>
          <p:nvPr/>
        </p:nvSpPr>
        <p:spPr>
          <a:xfrm>
            <a:off x="986671" y="6579394"/>
            <a:ext cx="6050518" cy="816531"/>
          </a:xfrm>
          <a:prstGeom prst="rect">
            <a:avLst/>
          </a:prstGeom>
          <a:noFill/>
          <a:ln/>
        </p:spPr>
        <p:txBody>
          <a:bodyPr wrap="square" lIns="0" tIns="0" rIns="0" bIns="0" rtlCol="0" anchor="t"/>
          <a:lstStyle/>
          <a:p>
            <a:pPr marL="0" indent="0" algn="l">
              <a:lnSpc>
                <a:spcPts val="2100"/>
              </a:lnSpc>
              <a:buNone/>
            </a:pPr>
            <a:r>
              <a:rPr lang="en-US" sz="1300" dirty="0">
                <a:solidFill>
                  <a:srgbClr val="52586B"/>
                </a:solidFill>
                <a:latin typeface="Arial" panose="020B0604020202020204" pitchFamily="34" charset="0"/>
                <a:ea typeface="Funnel Sans" pitchFamily="34" charset="-122"/>
                <a:cs typeface="Arial" panose="020B0604020202020204" pitchFamily="34" charset="0"/>
              </a:rPr>
              <a:t>Study programmes leading to a master of science or specialisation after completing an academic study programme. 60 credits of study obligations will be recognised for such candidates.</a:t>
            </a:r>
            <a:endParaRPr lang="en-US" sz="1300" dirty="0"/>
          </a:p>
        </p:txBody>
      </p:sp>
      <p:sp>
        <p:nvSpPr>
          <p:cNvPr id="30" name="Shape 28"/>
          <p:cNvSpPr/>
          <p:nvPr/>
        </p:nvSpPr>
        <p:spPr>
          <a:xfrm>
            <a:off x="7400092" y="5786318"/>
            <a:ext cx="6436400" cy="1802487"/>
          </a:xfrm>
          <a:prstGeom prst="roundRect">
            <a:avLst>
              <a:gd name="adj" fmla="val 6088"/>
            </a:avLst>
          </a:prstGeom>
          <a:solidFill>
            <a:srgbClr val="FFFFFF">
              <a:alpha val="95000"/>
            </a:srgbClr>
          </a:solidFill>
          <a:ln/>
        </p:spPr>
        <p:txBody>
          <a:bodyPr/>
          <a:lstStyle/>
          <a:p>
            <a:endParaRPr lang="sl-SI"/>
          </a:p>
        </p:txBody>
      </p:sp>
      <p:sp>
        <p:nvSpPr>
          <p:cNvPr id="31" name="Shape 29"/>
          <p:cNvSpPr/>
          <p:nvPr/>
        </p:nvSpPr>
        <p:spPr>
          <a:xfrm>
            <a:off x="7400092" y="5763458"/>
            <a:ext cx="6436400" cy="91440"/>
          </a:xfrm>
          <a:prstGeom prst="roundRect">
            <a:avLst>
              <a:gd name="adj" fmla="val 78140"/>
            </a:avLst>
          </a:prstGeom>
          <a:solidFill>
            <a:srgbClr val="373B48"/>
          </a:solidFill>
          <a:ln/>
        </p:spPr>
        <p:txBody>
          <a:bodyPr/>
          <a:lstStyle/>
          <a:p>
            <a:endParaRPr lang="sl-SI"/>
          </a:p>
        </p:txBody>
      </p:sp>
      <p:sp>
        <p:nvSpPr>
          <p:cNvPr id="32" name="Shape 30"/>
          <p:cNvSpPr/>
          <p:nvPr/>
        </p:nvSpPr>
        <p:spPr>
          <a:xfrm>
            <a:off x="10363081" y="5531168"/>
            <a:ext cx="510302" cy="510302"/>
          </a:xfrm>
          <a:prstGeom prst="roundRect">
            <a:avLst>
              <a:gd name="adj" fmla="val 179188"/>
            </a:avLst>
          </a:prstGeom>
          <a:solidFill>
            <a:srgbClr val="373B48"/>
          </a:solidFill>
          <a:ln/>
        </p:spPr>
        <p:txBody>
          <a:bodyPr/>
          <a:lstStyle/>
          <a:p>
            <a:endParaRPr lang="sl-SI"/>
          </a:p>
        </p:txBody>
      </p:sp>
      <p:sp>
        <p:nvSpPr>
          <p:cNvPr id="33" name="Text 31"/>
          <p:cNvSpPr/>
          <p:nvPr/>
        </p:nvSpPr>
        <p:spPr>
          <a:xfrm>
            <a:off x="10516195" y="5658683"/>
            <a:ext cx="204073" cy="255151"/>
          </a:xfrm>
          <a:prstGeom prst="rect">
            <a:avLst/>
          </a:prstGeom>
          <a:noFill/>
          <a:ln/>
        </p:spPr>
        <p:txBody>
          <a:bodyPr wrap="none" lIns="0" tIns="0" rIns="0" bIns="0" rtlCol="0" anchor="t"/>
          <a:lstStyle/>
          <a:p>
            <a:pPr marL="0" indent="0" algn="l">
              <a:lnSpc>
                <a:spcPts val="2550"/>
              </a:lnSpc>
              <a:buNone/>
            </a:pPr>
            <a:r>
              <a:rPr lang="en-US" sz="1600" dirty="0">
                <a:solidFill>
                  <a:srgbClr val="FFFFFF"/>
                </a:solidFill>
                <a:latin typeface="Arial" panose="020B0604020202020204" pitchFamily="34" charset="0"/>
                <a:ea typeface="Mona Sans Semi Bold" pitchFamily="34" charset="-122"/>
                <a:cs typeface="Arial" panose="020B0604020202020204" pitchFamily="34" charset="0"/>
              </a:rPr>
              <a:t>5</a:t>
            </a:r>
            <a:endParaRPr lang="en-US" sz="1600" dirty="0"/>
          </a:p>
        </p:txBody>
      </p:sp>
      <p:sp>
        <p:nvSpPr>
          <p:cNvPr id="34" name="Text 32"/>
          <p:cNvSpPr/>
          <p:nvPr/>
        </p:nvSpPr>
        <p:spPr>
          <a:xfrm>
            <a:off x="7592973" y="6211610"/>
            <a:ext cx="3081457" cy="265747"/>
          </a:xfrm>
          <a:prstGeom prst="rect">
            <a:avLst/>
          </a:prstGeom>
          <a:noFill/>
          <a:ln/>
        </p:spPr>
        <p:txBody>
          <a:bodyPr wrap="none" lIns="0" tIns="0" rIns="0" bIns="0" rtlCol="0" anchor="t"/>
          <a:lstStyle/>
          <a:p>
            <a:pPr marL="0" indent="0" algn="l">
              <a:lnSpc>
                <a:spcPts val="2050"/>
              </a:lnSpc>
              <a:buNone/>
            </a:pPr>
            <a:r>
              <a:rPr lang="en-US" sz="1650" dirty="0">
                <a:solidFill>
                  <a:srgbClr val="52586B"/>
                </a:solidFill>
                <a:latin typeface="Arial" panose="020B0604020202020204" pitchFamily="34" charset="0"/>
                <a:ea typeface="Mona Sans Semi Bold" pitchFamily="34" charset="-122"/>
                <a:cs typeface="Arial" panose="020B0604020202020204" pitchFamily="34" charset="0"/>
              </a:rPr>
              <a:t>Academic Study Programmes</a:t>
            </a:r>
            <a:endParaRPr lang="en-US" sz="1650" dirty="0"/>
          </a:p>
        </p:txBody>
      </p:sp>
      <p:sp>
        <p:nvSpPr>
          <p:cNvPr id="35" name="Text 33"/>
          <p:cNvSpPr/>
          <p:nvPr/>
        </p:nvSpPr>
        <p:spPr>
          <a:xfrm>
            <a:off x="7592973" y="6579394"/>
            <a:ext cx="6050637" cy="544354"/>
          </a:xfrm>
          <a:prstGeom prst="rect">
            <a:avLst/>
          </a:prstGeom>
          <a:noFill/>
          <a:ln/>
        </p:spPr>
        <p:txBody>
          <a:bodyPr wrap="square" lIns="0" tIns="0" rIns="0" bIns="0" rtlCol="0" anchor="t"/>
          <a:lstStyle/>
          <a:p>
            <a:pPr marL="0" indent="0" algn="l">
              <a:lnSpc>
                <a:spcPts val="2100"/>
              </a:lnSpc>
              <a:buNone/>
            </a:pPr>
            <a:r>
              <a:rPr lang="en-US" sz="1300" dirty="0">
                <a:solidFill>
                  <a:srgbClr val="52586B"/>
                </a:solidFill>
                <a:latin typeface="Arial" panose="020B0604020202020204" pitchFamily="34" charset="0"/>
                <a:ea typeface="Funnel Sans" pitchFamily="34" charset="-122"/>
                <a:cs typeface="Arial" panose="020B0604020202020204" pitchFamily="34" charset="0"/>
              </a:rPr>
              <a:t>Traditional academic study programmes meeting the university's rigorous standards for doctoral candidacy.</a:t>
            </a:r>
            <a:endParaRPr lang="en-US"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3" name="Text 0"/>
          <p:cNvSpPr/>
          <p:nvPr/>
        </p:nvSpPr>
        <p:spPr>
          <a:xfrm>
            <a:off x="792361" y="3170396"/>
            <a:ext cx="5491401" cy="636746"/>
          </a:xfrm>
          <a:prstGeom prst="rect">
            <a:avLst/>
          </a:prstGeom>
          <a:noFill/>
          <a:ln/>
        </p:spPr>
        <p:txBody>
          <a:bodyPr wrap="none" lIns="0" tIns="0" rIns="0" bIns="0" rtlCol="0" anchor="t"/>
          <a:lstStyle/>
          <a:p>
            <a:pPr marL="0" indent="0" algn="l">
              <a:lnSpc>
                <a:spcPts val="5000"/>
              </a:lnSpc>
              <a:buNone/>
            </a:pPr>
            <a:r>
              <a:rPr lang="en-US" sz="4000" dirty="0">
                <a:solidFill>
                  <a:srgbClr val="373B48"/>
                </a:solidFill>
                <a:latin typeface="Arial" panose="020B0604020202020204" pitchFamily="34" charset="0"/>
                <a:ea typeface="Mona Sans Semi Bold" pitchFamily="34" charset="-122"/>
                <a:cs typeface="Arial" panose="020B0604020202020204" pitchFamily="34" charset="0"/>
              </a:rPr>
              <a:t>About the Programme</a:t>
            </a:r>
            <a:endParaRPr lang="en-US" sz="4000" dirty="0"/>
          </a:p>
        </p:txBody>
      </p:sp>
      <p:sp>
        <p:nvSpPr>
          <p:cNvPr id="4" name="Shape 1"/>
          <p:cNvSpPr/>
          <p:nvPr/>
        </p:nvSpPr>
        <p:spPr>
          <a:xfrm>
            <a:off x="792361" y="4112776"/>
            <a:ext cx="4212669" cy="3493294"/>
          </a:xfrm>
          <a:prstGeom prst="roundRect">
            <a:avLst>
              <a:gd name="adj" fmla="val 2450"/>
            </a:avLst>
          </a:prstGeom>
          <a:solidFill>
            <a:srgbClr val="E2E4E9"/>
          </a:solidFill>
          <a:ln w="7620">
            <a:solidFill>
              <a:srgbClr val="373B48"/>
            </a:solidFill>
            <a:prstDash val="solid"/>
          </a:ln>
        </p:spPr>
        <p:txBody>
          <a:bodyPr/>
          <a:lstStyle/>
          <a:p>
            <a:endParaRPr lang="sl-SI"/>
          </a:p>
        </p:txBody>
      </p:sp>
      <p:sp>
        <p:nvSpPr>
          <p:cNvPr id="5" name="Shape 2"/>
          <p:cNvSpPr/>
          <p:nvPr/>
        </p:nvSpPr>
        <p:spPr>
          <a:xfrm>
            <a:off x="1003697" y="4324112"/>
            <a:ext cx="611267" cy="611267"/>
          </a:xfrm>
          <a:prstGeom prst="roundRect">
            <a:avLst>
              <a:gd name="adj" fmla="val 14957597"/>
            </a:avLst>
          </a:prstGeom>
          <a:solidFill>
            <a:srgbClr val="373B48"/>
          </a:solidFill>
          <a:ln/>
        </p:spPr>
        <p:txBody>
          <a:bodyPr/>
          <a:lstStyle/>
          <a:p>
            <a:endParaRPr lang="sl-SI"/>
          </a:p>
        </p:txBody>
      </p:sp>
      <p:pic>
        <p:nvPicPr>
          <p:cNvPr id="6" name="Image 1"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1813" y="4492228"/>
            <a:ext cx="275034" cy="275034"/>
          </a:xfrm>
          <a:prstGeom prst="rect">
            <a:avLst/>
          </a:prstGeom>
        </p:spPr>
      </p:pic>
      <p:sp>
        <p:nvSpPr>
          <p:cNvPr id="7" name="Text 3"/>
          <p:cNvSpPr/>
          <p:nvPr/>
        </p:nvSpPr>
        <p:spPr>
          <a:xfrm>
            <a:off x="1003697" y="5139095"/>
            <a:ext cx="3056453" cy="381952"/>
          </a:xfrm>
          <a:prstGeom prst="rect">
            <a:avLst/>
          </a:prstGeom>
          <a:noFill/>
          <a:ln/>
        </p:spPr>
        <p:txBody>
          <a:bodyPr wrap="none" lIns="0" tIns="0" rIns="0" bIns="0" rtlCol="0" anchor="t"/>
          <a:lstStyle/>
          <a:p>
            <a:pPr marL="0" indent="0" algn="l">
              <a:lnSpc>
                <a:spcPts val="3000"/>
              </a:lnSpc>
              <a:buNone/>
            </a:pPr>
            <a:r>
              <a:rPr lang="en-US" sz="2400" dirty="0">
                <a:solidFill>
                  <a:srgbClr val="52586B"/>
                </a:solidFill>
                <a:latin typeface="Arial" panose="020B0604020202020204" pitchFamily="34" charset="0"/>
                <a:ea typeface="Mona Sans Semi Bold" pitchFamily="34" charset="-122"/>
                <a:cs typeface="Arial" panose="020B0604020202020204" pitchFamily="34" charset="0"/>
              </a:rPr>
              <a:t>Academic Title</a:t>
            </a:r>
            <a:endParaRPr lang="en-US" sz="2400" dirty="0"/>
          </a:p>
        </p:txBody>
      </p:sp>
      <p:sp>
        <p:nvSpPr>
          <p:cNvPr id="8" name="Text 4"/>
          <p:cNvSpPr/>
          <p:nvPr/>
        </p:nvSpPr>
        <p:spPr>
          <a:xfrm>
            <a:off x="1003697" y="5643205"/>
            <a:ext cx="3789998" cy="325874"/>
          </a:xfrm>
          <a:prstGeom prst="rect">
            <a:avLst/>
          </a:prstGeom>
          <a:noFill/>
          <a:ln/>
        </p:spPr>
        <p:txBody>
          <a:bodyPr wrap="none" lIns="0" tIns="0" rIns="0" bIns="0" rtlCol="0" anchor="t"/>
          <a:lstStyle/>
          <a:p>
            <a:pPr marL="0" indent="0" algn="l">
              <a:lnSpc>
                <a:spcPts val="2550"/>
              </a:lnSpc>
              <a:buNone/>
            </a:pPr>
            <a:r>
              <a:rPr lang="en-US" sz="1600" dirty="0">
                <a:solidFill>
                  <a:srgbClr val="52586B"/>
                </a:solidFill>
                <a:latin typeface="Arial" panose="020B0604020202020204" pitchFamily="34" charset="0"/>
                <a:ea typeface="Funnel Sans" pitchFamily="34" charset="-122"/>
                <a:cs typeface="Arial" panose="020B0604020202020204" pitchFamily="34" charset="0"/>
              </a:rPr>
              <a:t>Doctor of Philosophy, Ph.D.</a:t>
            </a:r>
            <a:endParaRPr lang="en-US" sz="1600" dirty="0"/>
          </a:p>
        </p:txBody>
      </p:sp>
      <p:sp>
        <p:nvSpPr>
          <p:cNvPr id="9" name="Text 5"/>
          <p:cNvSpPr/>
          <p:nvPr/>
        </p:nvSpPr>
        <p:spPr>
          <a:xfrm>
            <a:off x="1003697" y="6091238"/>
            <a:ext cx="3789998" cy="1303496"/>
          </a:xfrm>
          <a:prstGeom prst="rect">
            <a:avLst/>
          </a:prstGeom>
          <a:noFill/>
          <a:ln/>
        </p:spPr>
        <p:txBody>
          <a:bodyPr wrap="square" lIns="0" tIns="0" rIns="0" bIns="0" rtlCol="0" anchor="t"/>
          <a:lstStyle/>
          <a:p>
            <a:pPr marL="0" indent="0" algn="l">
              <a:lnSpc>
                <a:spcPts val="2550"/>
              </a:lnSpc>
              <a:buNone/>
            </a:pPr>
            <a:r>
              <a:rPr lang="en-US" sz="1600" dirty="0">
                <a:solidFill>
                  <a:srgbClr val="52586B"/>
                </a:solidFill>
                <a:latin typeface="Arial" panose="020B0604020202020204" pitchFamily="34" charset="0"/>
                <a:ea typeface="Funnel Sans" pitchFamily="34" charset="-122"/>
                <a:cs typeface="Arial" panose="020B0604020202020204" pitchFamily="34" charset="0"/>
              </a:rPr>
              <a:t>An internationally recognised qualification demonstrating the highest level of academic achievement and research expertise.</a:t>
            </a:r>
            <a:endParaRPr lang="en-US" sz="1600" dirty="0"/>
          </a:p>
        </p:txBody>
      </p:sp>
      <p:sp>
        <p:nvSpPr>
          <p:cNvPr id="10" name="Shape 6"/>
          <p:cNvSpPr/>
          <p:nvPr/>
        </p:nvSpPr>
        <p:spPr>
          <a:xfrm>
            <a:off x="5208746" y="4112776"/>
            <a:ext cx="4212788" cy="3493294"/>
          </a:xfrm>
          <a:prstGeom prst="roundRect">
            <a:avLst>
              <a:gd name="adj" fmla="val 2450"/>
            </a:avLst>
          </a:prstGeom>
          <a:solidFill>
            <a:srgbClr val="E2E4E9"/>
          </a:solidFill>
          <a:ln w="7620">
            <a:solidFill>
              <a:srgbClr val="373B48"/>
            </a:solidFill>
            <a:prstDash val="solid"/>
          </a:ln>
        </p:spPr>
        <p:txBody>
          <a:bodyPr/>
          <a:lstStyle/>
          <a:p>
            <a:endParaRPr lang="sl-SI"/>
          </a:p>
        </p:txBody>
      </p:sp>
      <p:sp>
        <p:nvSpPr>
          <p:cNvPr id="11" name="Shape 7"/>
          <p:cNvSpPr/>
          <p:nvPr/>
        </p:nvSpPr>
        <p:spPr>
          <a:xfrm>
            <a:off x="5420082" y="4324112"/>
            <a:ext cx="611267" cy="611267"/>
          </a:xfrm>
          <a:prstGeom prst="roundRect">
            <a:avLst>
              <a:gd name="adj" fmla="val 14957597"/>
            </a:avLst>
          </a:prstGeom>
          <a:solidFill>
            <a:srgbClr val="373B48"/>
          </a:solidFill>
          <a:ln/>
        </p:spPr>
        <p:txBody>
          <a:bodyPr/>
          <a:lstStyle/>
          <a:p>
            <a:endParaRPr lang="sl-SI"/>
          </a:p>
        </p:txBody>
      </p:sp>
      <p:pic>
        <p:nvPicPr>
          <p:cNvPr id="12" name="Image 2"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88198" y="4492228"/>
            <a:ext cx="275034" cy="275034"/>
          </a:xfrm>
          <a:prstGeom prst="rect">
            <a:avLst/>
          </a:prstGeom>
        </p:spPr>
      </p:pic>
      <p:sp>
        <p:nvSpPr>
          <p:cNvPr id="13" name="Text 8"/>
          <p:cNvSpPr/>
          <p:nvPr/>
        </p:nvSpPr>
        <p:spPr>
          <a:xfrm>
            <a:off x="5420082" y="5139095"/>
            <a:ext cx="3132773" cy="381952"/>
          </a:xfrm>
          <a:prstGeom prst="rect">
            <a:avLst/>
          </a:prstGeom>
          <a:noFill/>
          <a:ln/>
        </p:spPr>
        <p:txBody>
          <a:bodyPr wrap="none" lIns="0" tIns="0" rIns="0" bIns="0" rtlCol="0" anchor="t"/>
          <a:lstStyle/>
          <a:p>
            <a:pPr marL="0" indent="0" algn="l">
              <a:lnSpc>
                <a:spcPts val="3000"/>
              </a:lnSpc>
              <a:buNone/>
            </a:pPr>
            <a:r>
              <a:rPr lang="en-US" sz="2400" dirty="0">
                <a:solidFill>
                  <a:srgbClr val="52586B"/>
                </a:solidFill>
                <a:latin typeface="Arial" panose="020B0604020202020204" pitchFamily="34" charset="0"/>
                <a:ea typeface="Mona Sans Semi Bold" pitchFamily="34" charset="-122"/>
                <a:cs typeface="Arial" panose="020B0604020202020204" pitchFamily="34" charset="0"/>
              </a:rPr>
              <a:t>Programme Duration</a:t>
            </a:r>
            <a:endParaRPr lang="en-US" sz="2400" dirty="0"/>
          </a:p>
        </p:txBody>
      </p:sp>
      <p:sp>
        <p:nvSpPr>
          <p:cNvPr id="14" name="Text 9"/>
          <p:cNvSpPr/>
          <p:nvPr/>
        </p:nvSpPr>
        <p:spPr>
          <a:xfrm>
            <a:off x="5420082" y="5643205"/>
            <a:ext cx="3790117" cy="325874"/>
          </a:xfrm>
          <a:prstGeom prst="rect">
            <a:avLst/>
          </a:prstGeom>
          <a:noFill/>
          <a:ln/>
        </p:spPr>
        <p:txBody>
          <a:bodyPr wrap="none" lIns="0" tIns="0" rIns="0" bIns="0" rtlCol="0" anchor="t"/>
          <a:lstStyle/>
          <a:p>
            <a:pPr marL="0" indent="0" algn="l">
              <a:lnSpc>
                <a:spcPts val="2550"/>
              </a:lnSpc>
              <a:buNone/>
            </a:pPr>
            <a:r>
              <a:rPr lang="en-US" sz="1600" dirty="0">
                <a:solidFill>
                  <a:srgbClr val="52586B"/>
                </a:solidFill>
                <a:latin typeface="Arial" panose="020B0604020202020204" pitchFamily="34" charset="0"/>
                <a:ea typeface="Funnel Sans" pitchFamily="34" charset="-122"/>
                <a:cs typeface="Arial" panose="020B0604020202020204" pitchFamily="34" charset="0"/>
              </a:rPr>
              <a:t>Four years – 240 ECTS</a:t>
            </a:r>
            <a:endParaRPr lang="en-US" sz="1600" dirty="0"/>
          </a:p>
        </p:txBody>
      </p:sp>
      <p:sp>
        <p:nvSpPr>
          <p:cNvPr id="15" name="Text 10"/>
          <p:cNvSpPr/>
          <p:nvPr/>
        </p:nvSpPr>
        <p:spPr>
          <a:xfrm>
            <a:off x="5420082" y="6091238"/>
            <a:ext cx="3790117" cy="977622"/>
          </a:xfrm>
          <a:prstGeom prst="rect">
            <a:avLst/>
          </a:prstGeom>
          <a:noFill/>
          <a:ln/>
        </p:spPr>
        <p:txBody>
          <a:bodyPr wrap="square" lIns="0" tIns="0" rIns="0" bIns="0" rtlCol="0" anchor="t"/>
          <a:lstStyle/>
          <a:p>
            <a:pPr marL="0" indent="0" algn="l">
              <a:lnSpc>
                <a:spcPts val="2550"/>
              </a:lnSpc>
              <a:buNone/>
            </a:pPr>
            <a:r>
              <a:rPr lang="en-US" sz="1600" dirty="0">
                <a:solidFill>
                  <a:srgbClr val="52586B"/>
                </a:solidFill>
                <a:latin typeface="Arial" panose="020B0604020202020204" pitchFamily="34" charset="0"/>
                <a:ea typeface="Funnel Sans" pitchFamily="34" charset="-122"/>
                <a:cs typeface="Arial" panose="020B0604020202020204" pitchFamily="34" charset="0"/>
              </a:rPr>
              <a:t>Structured to allow comprehensive research development whilst maintaining flexibility for innovative projects.</a:t>
            </a:r>
            <a:endParaRPr lang="en-US" sz="1600" dirty="0"/>
          </a:p>
        </p:txBody>
      </p:sp>
      <p:sp>
        <p:nvSpPr>
          <p:cNvPr id="16" name="Shape 11"/>
          <p:cNvSpPr/>
          <p:nvPr/>
        </p:nvSpPr>
        <p:spPr>
          <a:xfrm>
            <a:off x="9625251" y="4112776"/>
            <a:ext cx="4212788" cy="3493294"/>
          </a:xfrm>
          <a:prstGeom prst="roundRect">
            <a:avLst>
              <a:gd name="adj" fmla="val 2450"/>
            </a:avLst>
          </a:prstGeom>
          <a:solidFill>
            <a:srgbClr val="E2E4E9"/>
          </a:solidFill>
          <a:ln w="7620">
            <a:solidFill>
              <a:srgbClr val="373B48"/>
            </a:solidFill>
            <a:prstDash val="solid"/>
          </a:ln>
        </p:spPr>
        <p:txBody>
          <a:bodyPr/>
          <a:lstStyle/>
          <a:p>
            <a:endParaRPr lang="sl-SI"/>
          </a:p>
        </p:txBody>
      </p:sp>
      <p:sp>
        <p:nvSpPr>
          <p:cNvPr id="17" name="Shape 12"/>
          <p:cNvSpPr/>
          <p:nvPr/>
        </p:nvSpPr>
        <p:spPr>
          <a:xfrm>
            <a:off x="9836587" y="4324112"/>
            <a:ext cx="611267" cy="611267"/>
          </a:xfrm>
          <a:prstGeom prst="roundRect">
            <a:avLst>
              <a:gd name="adj" fmla="val 14957597"/>
            </a:avLst>
          </a:prstGeom>
          <a:solidFill>
            <a:srgbClr val="373B48"/>
          </a:solidFill>
          <a:ln/>
        </p:spPr>
        <p:txBody>
          <a:bodyPr/>
          <a:lstStyle/>
          <a:p>
            <a:endParaRPr lang="sl-SI"/>
          </a:p>
        </p:txBody>
      </p:sp>
      <p:pic>
        <p:nvPicPr>
          <p:cNvPr id="18" name="Image 3"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04703" y="4492228"/>
            <a:ext cx="275034" cy="275034"/>
          </a:xfrm>
          <a:prstGeom prst="rect">
            <a:avLst/>
          </a:prstGeom>
        </p:spPr>
      </p:pic>
      <p:sp>
        <p:nvSpPr>
          <p:cNvPr id="19" name="Text 13"/>
          <p:cNvSpPr/>
          <p:nvPr/>
        </p:nvSpPr>
        <p:spPr>
          <a:xfrm>
            <a:off x="9836587" y="5139095"/>
            <a:ext cx="3056453" cy="381952"/>
          </a:xfrm>
          <a:prstGeom prst="rect">
            <a:avLst/>
          </a:prstGeom>
          <a:noFill/>
          <a:ln/>
        </p:spPr>
        <p:txBody>
          <a:bodyPr wrap="none" lIns="0" tIns="0" rIns="0" bIns="0" rtlCol="0" anchor="t"/>
          <a:lstStyle/>
          <a:p>
            <a:pPr marL="0" indent="0" algn="l">
              <a:lnSpc>
                <a:spcPts val="3000"/>
              </a:lnSpc>
              <a:buNone/>
            </a:pPr>
            <a:r>
              <a:rPr lang="en-US" sz="2400" dirty="0">
                <a:solidFill>
                  <a:srgbClr val="52586B"/>
                </a:solidFill>
                <a:latin typeface="Arial" panose="020B0604020202020204" pitchFamily="34" charset="0"/>
                <a:ea typeface="Mona Sans Semi Bold" pitchFamily="34" charset="-122"/>
                <a:cs typeface="Arial" panose="020B0604020202020204" pitchFamily="34" charset="0"/>
              </a:rPr>
              <a:t>Enrolment Type</a:t>
            </a:r>
            <a:endParaRPr lang="en-US" sz="2400" dirty="0"/>
          </a:p>
        </p:txBody>
      </p:sp>
      <p:sp>
        <p:nvSpPr>
          <p:cNvPr id="20" name="Text 14"/>
          <p:cNvSpPr/>
          <p:nvPr/>
        </p:nvSpPr>
        <p:spPr>
          <a:xfrm>
            <a:off x="9836587" y="5643205"/>
            <a:ext cx="3790117" cy="325874"/>
          </a:xfrm>
          <a:prstGeom prst="rect">
            <a:avLst/>
          </a:prstGeom>
          <a:noFill/>
          <a:ln/>
        </p:spPr>
        <p:txBody>
          <a:bodyPr wrap="none" lIns="0" tIns="0" rIns="0" bIns="0" rtlCol="0" anchor="t"/>
          <a:lstStyle/>
          <a:p>
            <a:pPr marL="0" indent="0" algn="l">
              <a:lnSpc>
                <a:spcPts val="2550"/>
              </a:lnSpc>
              <a:buNone/>
            </a:pPr>
            <a:r>
              <a:rPr lang="en-US" sz="1600" dirty="0">
                <a:solidFill>
                  <a:srgbClr val="52586B"/>
                </a:solidFill>
                <a:latin typeface="Arial" panose="020B0604020202020204" pitchFamily="34" charset="0"/>
                <a:ea typeface="Funnel Sans" pitchFamily="34" charset="-122"/>
                <a:cs typeface="Arial" panose="020B0604020202020204" pitchFamily="34" charset="0"/>
              </a:rPr>
              <a:t>Part-time</a:t>
            </a:r>
            <a:endParaRPr lang="en-US" sz="1600" dirty="0"/>
          </a:p>
        </p:txBody>
      </p:sp>
      <p:sp>
        <p:nvSpPr>
          <p:cNvPr id="21" name="Text 15"/>
          <p:cNvSpPr/>
          <p:nvPr/>
        </p:nvSpPr>
        <p:spPr>
          <a:xfrm>
            <a:off x="9836587" y="6091238"/>
            <a:ext cx="3790117" cy="1303496"/>
          </a:xfrm>
          <a:prstGeom prst="rect">
            <a:avLst/>
          </a:prstGeom>
          <a:noFill/>
          <a:ln/>
        </p:spPr>
        <p:txBody>
          <a:bodyPr wrap="square" lIns="0" tIns="0" rIns="0" bIns="0" rtlCol="0" anchor="t"/>
          <a:lstStyle/>
          <a:p>
            <a:pPr marL="0" indent="0" algn="l">
              <a:lnSpc>
                <a:spcPts val="2550"/>
              </a:lnSpc>
              <a:buNone/>
            </a:pPr>
            <a:r>
              <a:rPr lang="en-US" sz="1600" dirty="0">
                <a:solidFill>
                  <a:srgbClr val="52586B"/>
                </a:solidFill>
                <a:latin typeface="Arial" panose="020B0604020202020204" pitchFamily="34" charset="0"/>
                <a:ea typeface="Funnel Sans" pitchFamily="34" charset="-122"/>
                <a:cs typeface="Arial" panose="020B0604020202020204" pitchFamily="34" charset="0"/>
              </a:rPr>
              <a:t>Designed to accommodate working professionals and researchers who wish to advance their careers whilst pursuing doctoral studies.</a:t>
            </a:r>
            <a:endParaRPr lang="en-US" sz="1600" dirty="0"/>
          </a:p>
        </p:txBody>
      </p:sp>
      <p:pic>
        <p:nvPicPr>
          <p:cNvPr id="22" name="Image 0" descr="preencoded.png">
            <a:extLst>
              <a:ext uri="{FF2B5EF4-FFF2-40B4-BE49-F238E27FC236}">
                <a16:creationId xmlns:a16="http://schemas.microsoft.com/office/drawing/2014/main" id="{20404320-E7F4-0C69-2F15-0B2D959C8F78}"/>
              </a:ext>
            </a:extLst>
          </p:cNvPr>
          <p:cNvPicPr>
            <a:picLocks noChangeAspect="1"/>
          </p:cNvPicPr>
          <p:nvPr/>
        </p:nvPicPr>
        <p:blipFill>
          <a:blip r:embed="rId9"/>
          <a:stretch>
            <a:fillRect/>
          </a:stretch>
        </p:blipFill>
        <p:spPr>
          <a:xfrm>
            <a:off x="3269176" y="1021794"/>
            <a:ext cx="10568863" cy="184296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265565"/>
            <a:ext cx="4674037" cy="460772"/>
          </a:xfrm>
          <a:prstGeom prst="rect">
            <a:avLst/>
          </a:prstGeom>
          <a:noFill/>
          <a:ln/>
        </p:spPr>
        <p:txBody>
          <a:bodyPr wrap="none" lIns="0" tIns="0" rIns="0" bIns="0" rtlCol="0" anchor="t"/>
          <a:lstStyle/>
          <a:p>
            <a:pPr marL="0" indent="0" algn="l">
              <a:lnSpc>
                <a:spcPts val="3600"/>
              </a:lnSpc>
              <a:buNone/>
            </a:pPr>
            <a:r>
              <a:rPr lang="en-US" sz="2900" dirty="0">
                <a:solidFill>
                  <a:srgbClr val="373B48"/>
                </a:solidFill>
                <a:latin typeface="Arial" panose="020B0604020202020204" pitchFamily="34" charset="0"/>
                <a:ea typeface="Mona Sans Semi Bold" pitchFamily="34" charset="-122"/>
                <a:cs typeface="Arial" panose="020B0604020202020204" pitchFamily="34" charset="0"/>
              </a:rPr>
              <a:t>Academic Year 202</a:t>
            </a:r>
            <a:r>
              <a:rPr lang="sl-SI" sz="2900" dirty="0">
                <a:solidFill>
                  <a:srgbClr val="373B48"/>
                </a:solidFill>
                <a:latin typeface="Arial" panose="020B0604020202020204" pitchFamily="34" charset="0"/>
                <a:ea typeface="Mona Sans Semi Bold" pitchFamily="34" charset="-122"/>
                <a:cs typeface="Arial" panose="020B0604020202020204" pitchFamily="34" charset="0"/>
              </a:rPr>
              <a:t>6</a:t>
            </a:r>
            <a:r>
              <a:rPr lang="en-US" sz="2900" dirty="0">
                <a:solidFill>
                  <a:srgbClr val="373B48"/>
                </a:solidFill>
                <a:latin typeface="Arial" panose="020B0604020202020204" pitchFamily="34" charset="0"/>
                <a:ea typeface="Mona Sans Semi Bold" pitchFamily="34" charset="-122"/>
                <a:cs typeface="Arial" panose="020B0604020202020204" pitchFamily="34" charset="0"/>
              </a:rPr>
              <a:t>/202</a:t>
            </a:r>
            <a:r>
              <a:rPr lang="sl-SI" sz="2900" dirty="0">
                <a:solidFill>
                  <a:srgbClr val="373B48"/>
                </a:solidFill>
                <a:latin typeface="Arial" panose="020B0604020202020204" pitchFamily="34" charset="0"/>
                <a:ea typeface="Mona Sans Semi Bold" pitchFamily="34" charset="-122"/>
                <a:cs typeface="Arial" panose="020B0604020202020204" pitchFamily="34" charset="0"/>
              </a:rPr>
              <a:t>7</a:t>
            </a:r>
            <a:endParaRPr lang="en-US" sz="2900" dirty="0"/>
          </a:p>
        </p:txBody>
      </p:sp>
      <p:sp>
        <p:nvSpPr>
          <p:cNvPr id="7" name="Text 3"/>
          <p:cNvSpPr/>
          <p:nvPr/>
        </p:nvSpPr>
        <p:spPr>
          <a:xfrm>
            <a:off x="793790" y="1813917"/>
            <a:ext cx="147399" cy="184190"/>
          </a:xfrm>
          <a:prstGeom prst="rect">
            <a:avLst/>
          </a:prstGeom>
          <a:noFill/>
          <a:ln/>
        </p:spPr>
        <p:txBody>
          <a:bodyPr wrap="none" lIns="0" tIns="0" rIns="0" bIns="0" rtlCol="0" anchor="t"/>
          <a:lstStyle/>
          <a:p>
            <a:pPr marL="0" indent="0" algn="l">
              <a:lnSpc>
                <a:spcPts val="1850"/>
              </a:lnSpc>
              <a:buNone/>
            </a:pPr>
            <a:r>
              <a:rPr lang="en-US" sz="1150" dirty="0">
                <a:solidFill>
                  <a:srgbClr val="52586B"/>
                </a:solidFill>
                <a:latin typeface="Mona Sans Light" pitchFamily="34" charset="0"/>
                <a:ea typeface="Mona Sans Light" pitchFamily="34" charset="-122"/>
                <a:cs typeface="Mona Sans Light" pitchFamily="34" charset="-120"/>
              </a:rPr>
              <a:t>01</a:t>
            </a:r>
            <a:endParaRPr lang="en-US" sz="1150" dirty="0"/>
          </a:p>
        </p:txBody>
      </p:sp>
      <p:sp>
        <p:nvSpPr>
          <p:cNvPr id="8" name="Shape 4"/>
          <p:cNvSpPr/>
          <p:nvPr/>
        </p:nvSpPr>
        <p:spPr>
          <a:xfrm>
            <a:off x="793790" y="2049066"/>
            <a:ext cx="7556421" cy="15240"/>
          </a:xfrm>
          <a:prstGeom prst="rect">
            <a:avLst/>
          </a:prstGeom>
          <a:solidFill>
            <a:srgbClr val="373B48"/>
          </a:solidFill>
          <a:ln/>
        </p:spPr>
        <p:txBody>
          <a:bodyPr/>
          <a:lstStyle/>
          <a:p>
            <a:endParaRPr lang="sl-SI"/>
          </a:p>
        </p:txBody>
      </p:sp>
      <p:sp>
        <p:nvSpPr>
          <p:cNvPr id="9" name="Text 5"/>
          <p:cNvSpPr/>
          <p:nvPr/>
        </p:nvSpPr>
        <p:spPr>
          <a:xfrm>
            <a:off x="793790" y="2153245"/>
            <a:ext cx="1842968" cy="230386"/>
          </a:xfrm>
          <a:prstGeom prst="rect">
            <a:avLst/>
          </a:prstGeom>
          <a:noFill/>
          <a:ln/>
        </p:spPr>
        <p:txBody>
          <a:bodyPr wrap="none" lIns="0" tIns="0" rIns="0" bIns="0" rtlCol="0" anchor="t"/>
          <a:lstStyle/>
          <a:p>
            <a:pPr marL="0" indent="0" algn="l">
              <a:lnSpc>
                <a:spcPts val="1800"/>
              </a:lnSpc>
              <a:buNone/>
            </a:pPr>
            <a:r>
              <a:rPr lang="en-US" sz="1450" dirty="0">
                <a:solidFill>
                  <a:srgbClr val="52586B"/>
                </a:solidFill>
                <a:latin typeface="Arial" panose="020B0604020202020204" pitchFamily="34" charset="0"/>
                <a:ea typeface="Mona Sans Semi Bold" pitchFamily="34" charset="-122"/>
                <a:cs typeface="Arial" panose="020B0604020202020204" pitchFamily="34" charset="0"/>
              </a:rPr>
              <a:t>Available Places</a:t>
            </a:r>
            <a:endParaRPr lang="en-US" sz="1450" dirty="0"/>
          </a:p>
        </p:txBody>
      </p:sp>
      <p:sp>
        <p:nvSpPr>
          <p:cNvPr id="10" name="Text 6"/>
          <p:cNvSpPr/>
          <p:nvPr/>
        </p:nvSpPr>
        <p:spPr>
          <a:xfrm>
            <a:off x="793790" y="2471976"/>
            <a:ext cx="7556421" cy="471488"/>
          </a:xfrm>
          <a:prstGeom prst="rect">
            <a:avLst/>
          </a:prstGeom>
          <a:noFill/>
          <a:ln/>
        </p:spPr>
        <p:txBody>
          <a:bodyPr wrap="square" lIns="0" tIns="0" rIns="0" bIns="0" rtlCol="0" anchor="t"/>
          <a:lstStyle/>
          <a:p>
            <a:pPr marL="0" indent="0" algn="l">
              <a:lnSpc>
                <a:spcPts val="1850"/>
              </a:lnSpc>
              <a:buNone/>
            </a:pPr>
            <a:r>
              <a:rPr lang="sl-SI" sz="1400" b="1" dirty="0">
                <a:solidFill>
                  <a:srgbClr val="52586B"/>
                </a:solidFill>
                <a:latin typeface="Arial" panose="020B0604020202020204" pitchFamily="34" charset="0"/>
                <a:ea typeface="Funnel Sans" pitchFamily="34" charset="-122"/>
                <a:cs typeface="Arial" panose="020B0604020202020204" pitchFamily="34" charset="0"/>
              </a:rPr>
              <a:t>15</a:t>
            </a:r>
            <a:r>
              <a:rPr lang="en-US" sz="1400" b="1" dirty="0">
                <a:solidFill>
                  <a:srgbClr val="52586B"/>
                </a:solidFill>
                <a:latin typeface="Arial" panose="020B0604020202020204" pitchFamily="34" charset="0"/>
                <a:ea typeface="Funnel Sans" pitchFamily="34" charset="-122"/>
                <a:cs typeface="Arial" panose="020B0604020202020204" pitchFamily="34" charset="0"/>
              </a:rPr>
              <a:t> positions </a:t>
            </a:r>
            <a:r>
              <a:rPr lang="en-US" sz="1400" dirty="0">
                <a:solidFill>
                  <a:srgbClr val="52586B"/>
                </a:solidFill>
                <a:latin typeface="Arial" panose="020B0604020202020204" pitchFamily="34" charset="0"/>
                <a:ea typeface="Funnel Sans" pitchFamily="34" charset="-122"/>
                <a:cs typeface="Arial" panose="020B0604020202020204" pitchFamily="34" charset="0"/>
              </a:rPr>
              <a:t>available for highly qualified candidates committed to advancing environmental protection research through interdisciplinary approaches.</a:t>
            </a:r>
            <a:endParaRPr lang="en-US" sz="1400" dirty="0"/>
          </a:p>
        </p:txBody>
      </p:sp>
      <p:sp>
        <p:nvSpPr>
          <p:cNvPr id="11" name="Text 7"/>
          <p:cNvSpPr/>
          <p:nvPr/>
        </p:nvSpPr>
        <p:spPr>
          <a:xfrm>
            <a:off x="793790" y="3201353"/>
            <a:ext cx="147399" cy="184190"/>
          </a:xfrm>
          <a:prstGeom prst="rect">
            <a:avLst/>
          </a:prstGeom>
          <a:noFill/>
          <a:ln/>
        </p:spPr>
        <p:txBody>
          <a:bodyPr wrap="none" lIns="0" tIns="0" rIns="0" bIns="0" rtlCol="0" anchor="t"/>
          <a:lstStyle/>
          <a:p>
            <a:pPr marL="0" indent="0" algn="l">
              <a:lnSpc>
                <a:spcPts val="1850"/>
              </a:lnSpc>
              <a:buNone/>
            </a:pPr>
            <a:r>
              <a:rPr lang="en-US" sz="1150" dirty="0">
                <a:solidFill>
                  <a:srgbClr val="52586B"/>
                </a:solidFill>
                <a:latin typeface="Mona Sans Light" pitchFamily="34" charset="0"/>
                <a:ea typeface="Mona Sans Light" pitchFamily="34" charset="-122"/>
                <a:cs typeface="Mona Sans Light" pitchFamily="34" charset="-120"/>
              </a:rPr>
              <a:t>02</a:t>
            </a:r>
            <a:endParaRPr lang="en-US" sz="1150" dirty="0"/>
          </a:p>
        </p:txBody>
      </p:sp>
      <p:sp>
        <p:nvSpPr>
          <p:cNvPr id="12" name="Shape 8"/>
          <p:cNvSpPr/>
          <p:nvPr/>
        </p:nvSpPr>
        <p:spPr>
          <a:xfrm>
            <a:off x="793790" y="3436501"/>
            <a:ext cx="7556421" cy="15240"/>
          </a:xfrm>
          <a:prstGeom prst="rect">
            <a:avLst/>
          </a:prstGeom>
          <a:solidFill>
            <a:srgbClr val="373B48"/>
          </a:solidFill>
          <a:ln/>
        </p:spPr>
        <p:txBody>
          <a:bodyPr/>
          <a:lstStyle/>
          <a:p>
            <a:endParaRPr lang="sl-SI"/>
          </a:p>
        </p:txBody>
      </p:sp>
      <p:sp>
        <p:nvSpPr>
          <p:cNvPr id="13" name="Text 9"/>
          <p:cNvSpPr/>
          <p:nvPr/>
        </p:nvSpPr>
        <p:spPr>
          <a:xfrm>
            <a:off x="793790" y="3540681"/>
            <a:ext cx="1858208" cy="230386"/>
          </a:xfrm>
          <a:prstGeom prst="rect">
            <a:avLst/>
          </a:prstGeom>
          <a:noFill/>
          <a:ln/>
        </p:spPr>
        <p:txBody>
          <a:bodyPr wrap="none" lIns="0" tIns="0" rIns="0" bIns="0" rtlCol="0" anchor="t"/>
          <a:lstStyle/>
          <a:p>
            <a:pPr marL="0" indent="0" algn="l">
              <a:lnSpc>
                <a:spcPts val="1800"/>
              </a:lnSpc>
              <a:buNone/>
            </a:pPr>
            <a:r>
              <a:rPr lang="en-US" sz="1450" dirty="0">
                <a:solidFill>
                  <a:srgbClr val="52586B"/>
                </a:solidFill>
                <a:latin typeface="Arial" panose="020B0604020202020204" pitchFamily="34" charset="0"/>
                <a:ea typeface="Mona Sans Semi Bold" pitchFamily="34" charset="-122"/>
                <a:cs typeface="Arial" panose="020B0604020202020204" pitchFamily="34" charset="0"/>
              </a:rPr>
              <a:t>Application Deadline</a:t>
            </a:r>
            <a:endParaRPr lang="en-US" sz="1450" dirty="0"/>
          </a:p>
        </p:txBody>
      </p:sp>
      <p:sp>
        <p:nvSpPr>
          <p:cNvPr id="14" name="Text 10"/>
          <p:cNvSpPr/>
          <p:nvPr/>
        </p:nvSpPr>
        <p:spPr>
          <a:xfrm>
            <a:off x="793790" y="3859411"/>
            <a:ext cx="7556421" cy="235744"/>
          </a:xfrm>
          <a:prstGeom prst="rect">
            <a:avLst/>
          </a:prstGeom>
          <a:noFill/>
          <a:ln/>
        </p:spPr>
        <p:txBody>
          <a:bodyPr wrap="none" lIns="0" tIns="0" rIns="0" bIns="0" rtlCol="0" anchor="t"/>
          <a:lstStyle/>
          <a:p>
            <a:pPr marL="0" indent="0" algn="l">
              <a:lnSpc>
                <a:spcPts val="1850"/>
              </a:lnSpc>
              <a:buNone/>
            </a:pPr>
            <a:r>
              <a:rPr lang="sl-SI" sz="1400" dirty="0">
                <a:solidFill>
                  <a:srgbClr val="52586B"/>
                </a:solidFill>
                <a:latin typeface="Arial" panose="020B0604020202020204" pitchFamily="34" charset="0"/>
                <a:ea typeface="Funnel Sans" pitchFamily="34" charset="-122"/>
                <a:cs typeface="Arial" panose="020B0604020202020204" pitchFamily="34" charset="0"/>
              </a:rPr>
              <a:t>15</a:t>
            </a:r>
            <a:r>
              <a:rPr lang="en-US" sz="1400" dirty="0" err="1">
                <a:solidFill>
                  <a:srgbClr val="52586B"/>
                </a:solidFill>
                <a:latin typeface="Arial" panose="020B0604020202020204" pitchFamily="34" charset="0"/>
                <a:ea typeface="Funnel Sans" pitchFamily="34" charset="-122"/>
                <a:cs typeface="Arial" panose="020B0604020202020204" pitchFamily="34" charset="0"/>
              </a:rPr>
              <a:t>th</a:t>
            </a:r>
            <a:r>
              <a:rPr lang="en-US" sz="1400" dirty="0">
                <a:solidFill>
                  <a:srgbClr val="52586B"/>
                </a:solidFill>
                <a:latin typeface="Arial" panose="020B0604020202020204" pitchFamily="34" charset="0"/>
                <a:ea typeface="Funnel Sans" pitchFamily="34" charset="-122"/>
                <a:cs typeface="Arial" panose="020B0604020202020204" pitchFamily="34" charset="0"/>
              </a:rPr>
              <a:t> </a:t>
            </a:r>
            <a:r>
              <a:rPr lang="sl-SI" sz="1400" dirty="0">
                <a:solidFill>
                  <a:srgbClr val="52586B"/>
                </a:solidFill>
                <a:latin typeface="Arial" panose="020B0604020202020204" pitchFamily="34" charset="0"/>
                <a:ea typeface="Funnel Sans" pitchFamily="34" charset="-122"/>
                <a:cs typeface="Arial" panose="020B0604020202020204" pitchFamily="34" charset="0"/>
              </a:rPr>
              <a:t>September</a:t>
            </a:r>
            <a:r>
              <a:rPr lang="en-US" sz="1400" dirty="0">
                <a:solidFill>
                  <a:srgbClr val="52586B"/>
                </a:solidFill>
                <a:latin typeface="Arial" panose="020B0604020202020204" pitchFamily="34" charset="0"/>
                <a:ea typeface="Funnel Sans" pitchFamily="34" charset="-122"/>
                <a:cs typeface="Arial" panose="020B0604020202020204" pitchFamily="34" charset="0"/>
              </a:rPr>
              <a:t> 202</a:t>
            </a:r>
            <a:r>
              <a:rPr lang="sl-SI" sz="1400" dirty="0">
                <a:solidFill>
                  <a:srgbClr val="52586B"/>
                </a:solidFill>
                <a:latin typeface="Arial" panose="020B0604020202020204" pitchFamily="34" charset="0"/>
                <a:ea typeface="Funnel Sans" pitchFamily="34" charset="-122"/>
                <a:cs typeface="Arial" panose="020B0604020202020204" pitchFamily="34" charset="0"/>
              </a:rPr>
              <a:t>6</a:t>
            </a:r>
            <a:r>
              <a:rPr lang="en-US" sz="1400" dirty="0">
                <a:solidFill>
                  <a:srgbClr val="52586B"/>
                </a:solidFill>
                <a:latin typeface="Arial" panose="020B0604020202020204" pitchFamily="34" charset="0"/>
                <a:ea typeface="Funnel Sans" pitchFamily="34" charset="-122"/>
                <a:cs typeface="Arial" panose="020B0604020202020204" pitchFamily="34" charset="0"/>
              </a:rPr>
              <a:t>, via the eVŠ website: http://portal.evs.gov.si/prijava/</a:t>
            </a:r>
            <a:endParaRPr lang="en-US" sz="1400" dirty="0"/>
          </a:p>
        </p:txBody>
      </p:sp>
      <p:sp>
        <p:nvSpPr>
          <p:cNvPr id="15" name="Text 11"/>
          <p:cNvSpPr/>
          <p:nvPr/>
        </p:nvSpPr>
        <p:spPr>
          <a:xfrm>
            <a:off x="793790" y="4183499"/>
            <a:ext cx="7556421" cy="235744"/>
          </a:xfrm>
          <a:prstGeom prst="rect">
            <a:avLst/>
          </a:prstGeom>
          <a:noFill/>
          <a:ln/>
        </p:spPr>
        <p:txBody>
          <a:bodyPr wrap="none" lIns="0" tIns="0" rIns="0" bIns="0" rtlCol="0" anchor="t"/>
          <a:lstStyle/>
          <a:p>
            <a:pPr>
              <a:lnSpc>
                <a:spcPts val="1850"/>
              </a:lnSpc>
            </a:pPr>
            <a:r>
              <a:rPr lang="en-US" sz="1400" dirty="0">
                <a:solidFill>
                  <a:srgbClr val="52586B"/>
                </a:solidFill>
                <a:latin typeface="Arial" panose="020B0604020202020204" pitchFamily="34" charset="0"/>
                <a:ea typeface="Funnel Sans" pitchFamily="34" charset="-122"/>
                <a:cs typeface="Arial" panose="020B0604020202020204" pitchFamily="34" charset="0"/>
              </a:rPr>
              <a:t>Make sure to promptly submit all documentation to avoid any last-minute issues.</a:t>
            </a:r>
            <a:endParaRPr lang="en-US" sz="1400" dirty="0"/>
          </a:p>
        </p:txBody>
      </p:sp>
      <p:sp>
        <p:nvSpPr>
          <p:cNvPr id="16" name="Text 12"/>
          <p:cNvSpPr/>
          <p:nvPr/>
        </p:nvSpPr>
        <p:spPr>
          <a:xfrm>
            <a:off x="793790" y="4677132"/>
            <a:ext cx="147399" cy="184190"/>
          </a:xfrm>
          <a:prstGeom prst="rect">
            <a:avLst/>
          </a:prstGeom>
          <a:noFill/>
          <a:ln/>
        </p:spPr>
        <p:txBody>
          <a:bodyPr wrap="none" lIns="0" tIns="0" rIns="0" bIns="0" rtlCol="0" anchor="t"/>
          <a:lstStyle/>
          <a:p>
            <a:pPr marL="0" indent="0" algn="l">
              <a:lnSpc>
                <a:spcPts val="1850"/>
              </a:lnSpc>
              <a:buNone/>
            </a:pPr>
            <a:r>
              <a:rPr lang="en-US" sz="1150" dirty="0">
                <a:solidFill>
                  <a:srgbClr val="52586B"/>
                </a:solidFill>
                <a:latin typeface="Mona Sans Light" pitchFamily="34" charset="0"/>
                <a:ea typeface="Mona Sans Light" pitchFamily="34" charset="-122"/>
                <a:cs typeface="Mona Sans Light" pitchFamily="34" charset="-120"/>
              </a:rPr>
              <a:t>03</a:t>
            </a:r>
            <a:endParaRPr lang="en-US" sz="1150" dirty="0"/>
          </a:p>
        </p:txBody>
      </p:sp>
      <p:sp>
        <p:nvSpPr>
          <p:cNvPr id="17" name="Shape 13"/>
          <p:cNvSpPr/>
          <p:nvPr/>
        </p:nvSpPr>
        <p:spPr>
          <a:xfrm>
            <a:off x="793790" y="4912281"/>
            <a:ext cx="7556421" cy="15240"/>
          </a:xfrm>
          <a:prstGeom prst="rect">
            <a:avLst/>
          </a:prstGeom>
          <a:solidFill>
            <a:srgbClr val="373B48"/>
          </a:solidFill>
          <a:ln/>
        </p:spPr>
        <p:txBody>
          <a:bodyPr/>
          <a:lstStyle/>
          <a:p>
            <a:endParaRPr lang="sl-SI"/>
          </a:p>
        </p:txBody>
      </p:sp>
      <p:sp>
        <p:nvSpPr>
          <p:cNvPr id="18" name="Text 14"/>
          <p:cNvSpPr/>
          <p:nvPr/>
        </p:nvSpPr>
        <p:spPr>
          <a:xfrm>
            <a:off x="793790" y="5016460"/>
            <a:ext cx="2589967" cy="230386"/>
          </a:xfrm>
          <a:prstGeom prst="rect">
            <a:avLst/>
          </a:prstGeom>
          <a:noFill/>
          <a:ln/>
        </p:spPr>
        <p:txBody>
          <a:bodyPr wrap="none" lIns="0" tIns="0" rIns="0" bIns="0" rtlCol="0" anchor="t"/>
          <a:lstStyle/>
          <a:p>
            <a:pPr marL="0" indent="0" algn="l">
              <a:lnSpc>
                <a:spcPts val="1800"/>
              </a:lnSpc>
              <a:buNone/>
            </a:pPr>
            <a:r>
              <a:rPr lang="en-US" sz="1450" dirty="0">
                <a:solidFill>
                  <a:srgbClr val="52586B"/>
                </a:solidFill>
                <a:latin typeface="Arial" panose="020B0604020202020204" pitchFamily="34" charset="0"/>
                <a:ea typeface="Mona Sans Semi Bold" pitchFamily="34" charset="-122"/>
                <a:cs typeface="Arial" panose="020B0604020202020204" pitchFamily="34" charset="0"/>
              </a:rPr>
              <a:t>Pre-Enrolment Requirements</a:t>
            </a:r>
            <a:endParaRPr lang="en-US" sz="1450" dirty="0"/>
          </a:p>
        </p:txBody>
      </p:sp>
      <p:sp>
        <p:nvSpPr>
          <p:cNvPr id="19" name="Text 15"/>
          <p:cNvSpPr/>
          <p:nvPr/>
        </p:nvSpPr>
        <p:spPr>
          <a:xfrm>
            <a:off x="793790" y="5335191"/>
            <a:ext cx="7556421" cy="707231"/>
          </a:xfrm>
          <a:prstGeom prst="rect">
            <a:avLst/>
          </a:prstGeom>
          <a:noFill/>
          <a:ln/>
        </p:spPr>
        <p:txBody>
          <a:bodyPr wrap="square" lIns="0" tIns="0" rIns="0" bIns="0" rtlCol="0" anchor="t"/>
          <a:lstStyle/>
          <a:p>
            <a:pPr>
              <a:lnSpc>
                <a:spcPts val="1850"/>
              </a:lnSpc>
            </a:pPr>
            <a:r>
              <a:rPr lang="en-US" sz="1400" dirty="0">
                <a:solidFill>
                  <a:srgbClr val="52586B"/>
                </a:solidFill>
                <a:latin typeface="Arial" panose="020B0604020202020204" pitchFamily="34" charset="0"/>
                <a:ea typeface="Funnel Sans" pitchFamily="34" charset="-122"/>
                <a:cs typeface="Arial" panose="020B0604020202020204" pitchFamily="34" charset="0"/>
              </a:rPr>
              <a:t>Before enrollment, candidates must secure agreements from their future supervisor and co-supervisor, submit their signed consent, and provide a brief outline of their proposed research that demonstrates both originality and feasibility.</a:t>
            </a:r>
            <a:endParaRPr lang="en-US" sz="1400" dirty="0"/>
          </a:p>
        </p:txBody>
      </p:sp>
      <p:sp>
        <p:nvSpPr>
          <p:cNvPr id="20" name="Text 16"/>
          <p:cNvSpPr/>
          <p:nvPr/>
        </p:nvSpPr>
        <p:spPr>
          <a:xfrm>
            <a:off x="793790" y="6300311"/>
            <a:ext cx="147399" cy="184190"/>
          </a:xfrm>
          <a:prstGeom prst="rect">
            <a:avLst/>
          </a:prstGeom>
          <a:noFill/>
          <a:ln/>
        </p:spPr>
        <p:txBody>
          <a:bodyPr wrap="none" lIns="0" tIns="0" rIns="0" bIns="0" rtlCol="0" anchor="t"/>
          <a:lstStyle/>
          <a:p>
            <a:pPr marL="0" indent="0" algn="l">
              <a:lnSpc>
                <a:spcPts val="1850"/>
              </a:lnSpc>
              <a:buNone/>
            </a:pPr>
            <a:r>
              <a:rPr lang="en-US" sz="1150" dirty="0">
                <a:solidFill>
                  <a:srgbClr val="52586B"/>
                </a:solidFill>
                <a:latin typeface="Mona Sans Light" pitchFamily="34" charset="0"/>
                <a:ea typeface="Mona Sans Light" pitchFamily="34" charset="-122"/>
                <a:cs typeface="Mona Sans Light" pitchFamily="34" charset="-120"/>
              </a:rPr>
              <a:t>04</a:t>
            </a:r>
            <a:endParaRPr lang="en-US" sz="1150" dirty="0"/>
          </a:p>
        </p:txBody>
      </p:sp>
      <p:sp>
        <p:nvSpPr>
          <p:cNvPr id="21" name="Shape 17"/>
          <p:cNvSpPr/>
          <p:nvPr/>
        </p:nvSpPr>
        <p:spPr>
          <a:xfrm>
            <a:off x="793790" y="6535460"/>
            <a:ext cx="7556421" cy="15240"/>
          </a:xfrm>
          <a:prstGeom prst="rect">
            <a:avLst/>
          </a:prstGeom>
          <a:solidFill>
            <a:srgbClr val="373B48"/>
          </a:solidFill>
          <a:ln/>
        </p:spPr>
        <p:txBody>
          <a:bodyPr/>
          <a:lstStyle/>
          <a:p>
            <a:endParaRPr lang="sl-SI"/>
          </a:p>
        </p:txBody>
      </p:sp>
      <p:sp>
        <p:nvSpPr>
          <p:cNvPr id="22" name="Text 18"/>
          <p:cNvSpPr/>
          <p:nvPr/>
        </p:nvSpPr>
        <p:spPr>
          <a:xfrm>
            <a:off x="793790" y="6639639"/>
            <a:ext cx="1851660" cy="230386"/>
          </a:xfrm>
          <a:prstGeom prst="rect">
            <a:avLst/>
          </a:prstGeom>
          <a:noFill/>
          <a:ln/>
        </p:spPr>
        <p:txBody>
          <a:bodyPr wrap="none" lIns="0" tIns="0" rIns="0" bIns="0" rtlCol="0" anchor="t"/>
          <a:lstStyle/>
          <a:p>
            <a:pPr marL="0" indent="0" algn="l">
              <a:lnSpc>
                <a:spcPts val="1800"/>
              </a:lnSpc>
              <a:buNone/>
            </a:pPr>
            <a:r>
              <a:rPr lang="en-US" sz="1450" dirty="0">
                <a:solidFill>
                  <a:srgbClr val="52586B"/>
                </a:solidFill>
                <a:latin typeface="Arial" panose="020B0604020202020204" pitchFamily="34" charset="0"/>
                <a:ea typeface="Mona Sans Semi Bold" pitchFamily="34" charset="-122"/>
                <a:cs typeface="Arial" panose="020B0604020202020204" pitchFamily="34" charset="0"/>
              </a:rPr>
              <a:t>Tuition Fee Structure</a:t>
            </a:r>
            <a:endParaRPr lang="en-US" sz="1450" dirty="0"/>
          </a:p>
        </p:txBody>
      </p:sp>
      <p:sp>
        <p:nvSpPr>
          <p:cNvPr id="23" name="Text 19"/>
          <p:cNvSpPr/>
          <p:nvPr/>
        </p:nvSpPr>
        <p:spPr>
          <a:xfrm>
            <a:off x="793790" y="6958370"/>
            <a:ext cx="7556421" cy="471488"/>
          </a:xfrm>
          <a:prstGeom prst="rect">
            <a:avLst/>
          </a:prstGeom>
          <a:noFill/>
          <a:ln/>
        </p:spPr>
        <p:txBody>
          <a:bodyPr wrap="square" lIns="0" tIns="0" rIns="0" bIns="0" rtlCol="0" anchor="t"/>
          <a:lstStyle/>
          <a:p>
            <a:pPr>
              <a:lnSpc>
                <a:spcPts val="1850"/>
              </a:lnSpc>
            </a:pPr>
            <a:r>
              <a:rPr lang="en-US" sz="1400" b="1" dirty="0">
                <a:solidFill>
                  <a:srgbClr val="52586B"/>
                </a:solidFill>
                <a:latin typeface="Arial" panose="020B0604020202020204" pitchFamily="34" charset="0"/>
                <a:ea typeface="Funnel Sans" pitchFamily="34" charset="-122"/>
                <a:cs typeface="Arial" panose="020B0604020202020204" pitchFamily="34" charset="0"/>
              </a:rPr>
              <a:t>€15,200 for the complete study program </a:t>
            </a:r>
            <a:r>
              <a:rPr lang="en-US" sz="1400" dirty="0">
                <a:solidFill>
                  <a:srgbClr val="52586B"/>
                </a:solidFill>
                <a:latin typeface="Arial" panose="020B0604020202020204" pitchFamily="34" charset="0"/>
                <a:ea typeface="Funnel Sans" pitchFamily="34" charset="-122"/>
                <a:cs typeface="Arial" panose="020B0604020202020204" pitchFamily="34" charset="0"/>
              </a:rPr>
              <a:t>(€3,800 per year) when progressing regularly through the program</a:t>
            </a:r>
            <a:r>
              <a:rPr lang="sl-SI" sz="1400" dirty="0">
                <a:solidFill>
                  <a:srgbClr val="52586B"/>
                </a:solidFill>
                <a:latin typeface="Arial" panose="020B0604020202020204" pitchFamily="34" charset="0"/>
                <a:ea typeface="Funnel Sans" pitchFamily="34" charset="-122"/>
                <a:cs typeface="Arial" panose="020B0604020202020204" pitchFamily="34" charset="0"/>
              </a:rPr>
              <a:t>me</a:t>
            </a:r>
            <a:r>
              <a:rPr lang="en-US" sz="1400" dirty="0">
                <a:solidFill>
                  <a:srgbClr val="52586B"/>
                </a:solidFill>
                <a:latin typeface="Arial" panose="020B0604020202020204" pitchFamily="34" charset="0"/>
                <a:ea typeface="Funnel Sans" pitchFamily="34" charset="-122"/>
                <a:cs typeface="Arial" panose="020B0604020202020204" pitchFamily="34" charset="0"/>
              </a:rPr>
              <a:t>.</a:t>
            </a:r>
            <a:r>
              <a:rPr lang="sl-SI" sz="1400" dirty="0">
                <a:solidFill>
                  <a:srgbClr val="52586B"/>
                </a:solidFill>
                <a:latin typeface="Arial" panose="020B0604020202020204" pitchFamily="34" charset="0"/>
                <a:ea typeface="Funnel Sans" pitchFamily="34" charset="-122"/>
                <a:cs typeface="Arial" panose="020B0604020202020204" pitchFamily="34" charset="0"/>
              </a:rPr>
              <a:t> </a:t>
            </a:r>
            <a:r>
              <a:rPr lang="en-GB" sz="1400" noProof="0" dirty="0">
                <a:solidFill>
                  <a:srgbClr val="52586B"/>
                </a:solidFill>
                <a:latin typeface="Arial" panose="020B0604020202020204" pitchFamily="34" charset="0"/>
                <a:ea typeface="Funnel Sans" pitchFamily="34" charset="-122"/>
                <a:cs typeface="Arial" panose="020B0604020202020204" pitchFamily="34" charset="0"/>
              </a:rPr>
              <a:t>Option of co-funding.</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73073" y="1187588"/>
            <a:ext cx="3685818" cy="448628"/>
          </a:xfrm>
          <a:prstGeom prst="rect">
            <a:avLst/>
          </a:prstGeom>
          <a:noFill/>
          <a:ln/>
        </p:spPr>
        <p:txBody>
          <a:bodyPr wrap="none" lIns="0" tIns="0" rIns="0" bIns="0" rtlCol="0" anchor="t"/>
          <a:lstStyle/>
          <a:p>
            <a:pPr marL="0" indent="0" algn="l">
              <a:lnSpc>
                <a:spcPts val="3500"/>
              </a:lnSpc>
              <a:buNone/>
            </a:pPr>
            <a:r>
              <a:rPr lang="en-US" sz="2800" dirty="0">
                <a:solidFill>
                  <a:srgbClr val="373B48"/>
                </a:solidFill>
                <a:latin typeface="Arial" panose="020B0604020202020204" pitchFamily="34" charset="0"/>
                <a:ea typeface="Mona Sans Semi Bold" pitchFamily="34" charset="-122"/>
                <a:cs typeface="Arial" panose="020B0604020202020204" pitchFamily="34" charset="0"/>
              </a:rPr>
              <a:t>Curriculum Structure</a:t>
            </a:r>
            <a:endParaRPr lang="en-US" sz="2800" dirty="0"/>
          </a:p>
        </p:txBody>
      </p:sp>
      <p:sp>
        <p:nvSpPr>
          <p:cNvPr id="4" name="Shape 2"/>
          <p:cNvSpPr/>
          <p:nvPr/>
        </p:nvSpPr>
        <p:spPr>
          <a:xfrm>
            <a:off x="773073" y="1844754"/>
            <a:ext cx="13084254" cy="5666899"/>
          </a:xfrm>
          <a:prstGeom prst="roundRect">
            <a:avLst>
              <a:gd name="adj" fmla="val 1064"/>
            </a:avLst>
          </a:prstGeom>
          <a:noFill/>
          <a:ln w="7620">
            <a:solidFill>
              <a:srgbClr val="000000">
                <a:alpha val="8000"/>
              </a:srgbClr>
            </a:solidFill>
            <a:prstDash val="solid"/>
          </a:ln>
        </p:spPr>
        <p:txBody>
          <a:bodyPr/>
          <a:lstStyle/>
          <a:p>
            <a:endParaRPr lang="sl-SI"/>
          </a:p>
        </p:txBody>
      </p:sp>
      <p:sp>
        <p:nvSpPr>
          <p:cNvPr id="5" name="Shape 3"/>
          <p:cNvSpPr/>
          <p:nvPr/>
        </p:nvSpPr>
        <p:spPr>
          <a:xfrm>
            <a:off x="780693" y="1852374"/>
            <a:ext cx="13069014" cy="417076"/>
          </a:xfrm>
          <a:prstGeom prst="rect">
            <a:avLst/>
          </a:prstGeom>
          <a:solidFill>
            <a:srgbClr val="FFFFFF">
              <a:alpha val="4000"/>
            </a:srgbClr>
          </a:solidFill>
          <a:ln/>
        </p:spPr>
        <p:txBody>
          <a:bodyPr/>
          <a:lstStyle/>
          <a:p>
            <a:endParaRPr lang="sl-SI"/>
          </a:p>
        </p:txBody>
      </p:sp>
      <p:sp>
        <p:nvSpPr>
          <p:cNvPr id="6" name="Text 4"/>
          <p:cNvSpPr/>
          <p:nvPr/>
        </p:nvSpPr>
        <p:spPr>
          <a:xfrm>
            <a:off x="924282" y="1946077"/>
            <a:ext cx="2323028" cy="229672"/>
          </a:xfrm>
          <a:prstGeom prst="rect">
            <a:avLst/>
          </a:prstGeom>
          <a:noFill/>
          <a:ln/>
        </p:spPr>
        <p:txBody>
          <a:bodyPr wrap="none" lIns="0" tIns="0" rIns="0" bIns="0" rtlCol="0" anchor="t"/>
          <a:lstStyle/>
          <a:p>
            <a:pPr marL="0" indent="0" algn="l">
              <a:lnSpc>
                <a:spcPts val="1800"/>
              </a:lnSpc>
              <a:buNone/>
            </a:pPr>
            <a:r>
              <a:rPr lang="sl-SI" sz="1100" b="1" dirty="0" err="1">
                <a:solidFill>
                  <a:srgbClr val="52586B"/>
                </a:solidFill>
                <a:latin typeface="Arial" panose="020B0604020202020204" pitchFamily="34" charset="0"/>
                <a:ea typeface="Funnel Sans" pitchFamily="34" charset="-122"/>
                <a:cs typeface="Arial" panose="020B0604020202020204" pitchFamily="34" charset="0"/>
              </a:rPr>
              <a:t>Course</a:t>
            </a:r>
            <a:endParaRPr lang="en-US" sz="1100" dirty="0"/>
          </a:p>
        </p:txBody>
      </p:sp>
      <p:sp>
        <p:nvSpPr>
          <p:cNvPr id="7" name="Text 5"/>
          <p:cNvSpPr/>
          <p:nvPr/>
        </p:nvSpPr>
        <p:spPr>
          <a:xfrm>
            <a:off x="3541871" y="1946077"/>
            <a:ext cx="2319218" cy="229672"/>
          </a:xfrm>
          <a:prstGeom prst="rect">
            <a:avLst/>
          </a:prstGeom>
          <a:noFill/>
          <a:ln/>
        </p:spPr>
        <p:txBody>
          <a:bodyPr wrap="none" lIns="0" tIns="0" rIns="0" bIns="0" rtlCol="0" anchor="t"/>
          <a:lstStyle/>
          <a:p>
            <a:pPr marL="0" indent="0" algn="l">
              <a:lnSpc>
                <a:spcPts val="1800"/>
              </a:lnSpc>
              <a:buNone/>
            </a:pPr>
            <a:r>
              <a:rPr lang="en-US" sz="1100" b="1" dirty="0">
                <a:solidFill>
                  <a:srgbClr val="52586B"/>
                </a:solidFill>
                <a:latin typeface="Arial" panose="020B0604020202020204" pitchFamily="34" charset="0"/>
                <a:ea typeface="Funnel Sans" pitchFamily="34" charset="-122"/>
                <a:cs typeface="Arial" panose="020B0604020202020204" pitchFamily="34" charset="0"/>
              </a:rPr>
              <a:t>Year 1</a:t>
            </a:r>
            <a:endParaRPr lang="en-US" sz="1100" dirty="0"/>
          </a:p>
        </p:txBody>
      </p:sp>
      <p:sp>
        <p:nvSpPr>
          <p:cNvPr id="8" name="Text 6"/>
          <p:cNvSpPr/>
          <p:nvPr/>
        </p:nvSpPr>
        <p:spPr>
          <a:xfrm>
            <a:off x="6155650" y="1946077"/>
            <a:ext cx="2319218" cy="229672"/>
          </a:xfrm>
          <a:prstGeom prst="rect">
            <a:avLst/>
          </a:prstGeom>
          <a:noFill/>
          <a:ln/>
        </p:spPr>
        <p:txBody>
          <a:bodyPr wrap="none" lIns="0" tIns="0" rIns="0" bIns="0" rtlCol="0" anchor="t"/>
          <a:lstStyle/>
          <a:p>
            <a:pPr marL="0" indent="0" algn="l">
              <a:lnSpc>
                <a:spcPts val="1800"/>
              </a:lnSpc>
              <a:buNone/>
            </a:pPr>
            <a:r>
              <a:rPr lang="en-US" sz="1100" b="1" dirty="0">
                <a:solidFill>
                  <a:srgbClr val="52586B"/>
                </a:solidFill>
                <a:latin typeface="Arial" panose="020B0604020202020204" pitchFamily="34" charset="0"/>
                <a:ea typeface="Funnel Sans" pitchFamily="34" charset="-122"/>
                <a:cs typeface="Arial" panose="020B0604020202020204" pitchFamily="34" charset="0"/>
              </a:rPr>
              <a:t>Year 2</a:t>
            </a:r>
            <a:endParaRPr lang="en-US" sz="1100" dirty="0"/>
          </a:p>
        </p:txBody>
      </p:sp>
      <p:sp>
        <p:nvSpPr>
          <p:cNvPr id="9" name="Text 7"/>
          <p:cNvSpPr/>
          <p:nvPr/>
        </p:nvSpPr>
        <p:spPr>
          <a:xfrm>
            <a:off x="8769429" y="1946077"/>
            <a:ext cx="2319218" cy="229672"/>
          </a:xfrm>
          <a:prstGeom prst="rect">
            <a:avLst/>
          </a:prstGeom>
          <a:noFill/>
          <a:ln/>
        </p:spPr>
        <p:txBody>
          <a:bodyPr wrap="none" lIns="0" tIns="0" rIns="0" bIns="0" rtlCol="0" anchor="t"/>
          <a:lstStyle/>
          <a:p>
            <a:pPr marL="0" indent="0" algn="l">
              <a:lnSpc>
                <a:spcPts val="1800"/>
              </a:lnSpc>
              <a:buNone/>
            </a:pPr>
            <a:r>
              <a:rPr lang="en-US" sz="1100" b="1" dirty="0">
                <a:solidFill>
                  <a:srgbClr val="52586B"/>
                </a:solidFill>
                <a:latin typeface="Arial" panose="020B0604020202020204" pitchFamily="34" charset="0"/>
                <a:ea typeface="Funnel Sans" pitchFamily="34" charset="-122"/>
                <a:cs typeface="Arial" panose="020B0604020202020204" pitchFamily="34" charset="0"/>
              </a:rPr>
              <a:t>Year 3</a:t>
            </a:r>
            <a:endParaRPr lang="en-US" sz="1100" dirty="0"/>
          </a:p>
        </p:txBody>
      </p:sp>
      <p:sp>
        <p:nvSpPr>
          <p:cNvPr id="10" name="Text 8"/>
          <p:cNvSpPr/>
          <p:nvPr/>
        </p:nvSpPr>
        <p:spPr>
          <a:xfrm>
            <a:off x="11383208" y="1946077"/>
            <a:ext cx="2323028" cy="229672"/>
          </a:xfrm>
          <a:prstGeom prst="rect">
            <a:avLst/>
          </a:prstGeom>
          <a:noFill/>
          <a:ln/>
        </p:spPr>
        <p:txBody>
          <a:bodyPr wrap="none" lIns="0" tIns="0" rIns="0" bIns="0" rtlCol="0" anchor="t"/>
          <a:lstStyle/>
          <a:p>
            <a:pPr marL="0" indent="0" algn="l">
              <a:lnSpc>
                <a:spcPts val="1800"/>
              </a:lnSpc>
              <a:buNone/>
            </a:pPr>
            <a:r>
              <a:rPr lang="en-US" sz="1100" b="1" dirty="0">
                <a:solidFill>
                  <a:srgbClr val="52586B"/>
                </a:solidFill>
                <a:latin typeface="Arial" panose="020B0604020202020204" pitchFamily="34" charset="0"/>
                <a:ea typeface="Funnel Sans" pitchFamily="34" charset="-122"/>
                <a:cs typeface="Arial" panose="020B0604020202020204" pitchFamily="34" charset="0"/>
              </a:rPr>
              <a:t>Year 4</a:t>
            </a:r>
            <a:endParaRPr lang="en-US" sz="1100" dirty="0"/>
          </a:p>
        </p:txBody>
      </p:sp>
      <p:sp>
        <p:nvSpPr>
          <p:cNvPr id="11" name="Shape 9"/>
          <p:cNvSpPr/>
          <p:nvPr/>
        </p:nvSpPr>
        <p:spPr>
          <a:xfrm>
            <a:off x="780693" y="2269450"/>
            <a:ext cx="13069014" cy="417076"/>
          </a:xfrm>
          <a:prstGeom prst="rect">
            <a:avLst/>
          </a:prstGeom>
          <a:solidFill>
            <a:srgbClr val="000000">
              <a:alpha val="4000"/>
            </a:srgbClr>
          </a:solidFill>
          <a:ln/>
        </p:spPr>
        <p:txBody>
          <a:bodyPr/>
          <a:lstStyle/>
          <a:p>
            <a:endParaRPr lang="sl-SI"/>
          </a:p>
        </p:txBody>
      </p:sp>
      <p:sp>
        <p:nvSpPr>
          <p:cNvPr id="12" name="Text 10"/>
          <p:cNvSpPr/>
          <p:nvPr/>
        </p:nvSpPr>
        <p:spPr>
          <a:xfrm>
            <a:off x="924282" y="2363153"/>
            <a:ext cx="232302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Mandatory Methodological Course</a:t>
            </a:r>
            <a:endParaRPr lang="en-US" sz="1100" dirty="0"/>
          </a:p>
        </p:txBody>
      </p:sp>
      <p:sp>
        <p:nvSpPr>
          <p:cNvPr id="13" name="Text 11"/>
          <p:cNvSpPr/>
          <p:nvPr/>
        </p:nvSpPr>
        <p:spPr>
          <a:xfrm>
            <a:off x="3541871" y="2363153"/>
            <a:ext cx="231921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10 ECTS</a:t>
            </a:r>
            <a:endParaRPr lang="en-US" sz="1100" dirty="0"/>
          </a:p>
        </p:txBody>
      </p:sp>
      <p:sp>
        <p:nvSpPr>
          <p:cNvPr id="14" name="Text 12"/>
          <p:cNvSpPr/>
          <p:nvPr/>
        </p:nvSpPr>
        <p:spPr>
          <a:xfrm>
            <a:off x="6155650" y="2363153"/>
            <a:ext cx="231921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a:t>
            </a:r>
            <a:endParaRPr lang="en-US" sz="1100" dirty="0"/>
          </a:p>
        </p:txBody>
      </p:sp>
      <p:sp>
        <p:nvSpPr>
          <p:cNvPr id="15" name="Text 13"/>
          <p:cNvSpPr/>
          <p:nvPr/>
        </p:nvSpPr>
        <p:spPr>
          <a:xfrm>
            <a:off x="8769429" y="2363153"/>
            <a:ext cx="231921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a:t>
            </a:r>
            <a:endParaRPr lang="en-US" sz="1100" dirty="0"/>
          </a:p>
        </p:txBody>
      </p:sp>
      <p:sp>
        <p:nvSpPr>
          <p:cNvPr id="16" name="Text 14"/>
          <p:cNvSpPr/>
          <p:nvPr/>
        </p:nvSpPr>
        <p:spPr>
          <a:xfrm>
            <a:off x="11383208" y="2363153"/>
            <a:ext cx="232302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a:t>
            </a:r>
            <a:endParaRPr lang="en-US" sz="1100" dirty="0"/>
          </a:p>
        </p:txBody>
      </p:sp>
      <p:sp>
        <p:nvSpPr>
          <p:cNvPr id="17" name="Shape 15"/>
          <p:cNvSpPr/>
          <p:nvPr/>
        </p:nvSpPr>
        <p:spPr>
          <a:xfrm>
            <a:off x="780693" y="2686526"/>
            <a:ext cx="13069014" cy="417076"/>
          </a:xfrm>
          <a:prstGeom prst="rect">
            <a:avLst/>
          </a:prstGeom>
          <a:solidFill>
            <a:srgbClr val="FFFFFF">
              <a:alpha val="4000"/>
            </a:srgbClr>
          </a:solidFill>
          <a:ln/>
        </p:spPr>
        <p:txBody>
          <a:bodyPr/>
          <a:lstStyle/>
          <a:p>
            <a:endParaRPr lang="sl-SI"/>
          </a:p>
        </p:txBody>
      </p:sp>
      <p:sp>
        <p:nvSpPr>
          <p:cNvPr id="18" name="Text 16"/>
          <p:cNvSpPr/>
          <p:nvPr/>
        </p:nvSpPr>
        <p:spPr>
          <a:xfrm>
            <a:off x="924282" y="2780228"/>
            <a:ext cx="232302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Core Course 1</a:t>
            </a:r>
            <a:endParaRPr lang="en-US" sz="1100" dirty="0"/>
          </a:p>
        </p:txBody>
      </p:sp>
      <p:sp>
        <p:nvSpPr>
          <p:cNvPr id="19" name="Text 17"/>
          <p:cNvSpPr/>
          <p:nvPr/>
        </p:nvSpPr>
        <p:spPr>
          <a:xfrm>
            <a:off x="3541871" y="2780228"/>
            <a:ext cx="231921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10 ECTS</a:t>
            </a:r>
            <a:endParaRPr lang="en-US" sz="1100" dirty="0"/>
          </a:p>
        </p:txBody>
      </p:sp>
      <p:sp>
        <p:nvSpPr>
          <p:cNvPr id="20" name="Text 18"/>
          <p:cNvSpPr/>
          <p:nvPr/>
        </p:nvSpPr>
        <p:spPr>
          <a:xfrm>
            <a:off x="6155650" y="2780228"/>
            <a:ext cx="231921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a:t>
            </a:r>
            <a:endParaRPr lang="en-US" sz="1100" dirty="0"/>
          </a:p>
        </p:txBody>
      </p:sp>
      <p:sp>
        <p:nvSpPr>
          <p:cNvPr id="21" name="Text 19"/>
          <p:cNvSpPr/>
          <p:nvPr/>
        </p:nvSpPr>
        <p:spPr>
          <a:xfrm>
            <a:off x="8769429" y="2780228"/>
            <a:ext cx="231921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a:t>
            </a:r>
            <a:endParaRPr lang="en-US" sz="1100" dirty="0"/>
          </a:p>
        </p:txBody>
      </p:sp>
      <p:sp>
        <p:nvSpPr>
          <p:cNvPr id="22" name="Text 20"/>
          <p:cNvSpPr/>
          <p:nvPr/>
        </p:nvSpPr>
        <p:spPr>
          <a:xfrm>
            <a:off x="11383208" y="2780228"/>
            <a:ext cx="232302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a:t>
            </a:r>
            <a:endParaRPr lang="en-US" sz="1100" dirty="0"/>
          </a:p>
        </p:txBody>
      </p:sp>
      <p:sp>
        <p:nvSpPr>
          <p:cNvPr id="23" name="Shape 21"/>
          <p:cNvSpPr/>
          <p:nvPr/>
        </p:nvSpPr>
        <p:spPr>
          <a:xfrm>
            <a:off x="780693" y="3103602"/>
            <a:ext cx="13069014" cy="417076"/>
          </a:xfrm>
          <a:prstGeom prst="rect">
            <a:avLst/>
          </a:prstGeom>
          <a:solidFill>
            <a:srgbClr val="000000">
              <a:alpha val="4000"/>
            </a:srgbClr>
          </a:solidFill>
          <a:ln/>
        </p:spPr>
        <p:txBody>
          <a:bodyPr/>
          <a:lstStyle/>
          <a:p>
            <a:endParaRPr lang="sl-SI"/>
          </a:p>
        </p:txBody>
      </p:sp>
      <p:sp>
        <p:nvSpPr>
          <p:cNvPr id="24" name="Text 22"/>
          <p:cNvSpPr/>
          <p:nvPr/>
        </p:nvSpPr>
        <p:spPr>
          <a:xfrm>
            <a:off x="924282" y="3197304"/>
            <a:ext cx="232302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Core Course 2</a:t>
            </a:r>
            <a:endParaRPr lang="en-US" sz="1100" dirty="0"/>
          </a:p>
        </p:txBody>
      </p:sp>
      <p:sp>
        <p:nvSpPr>
          <p:cNvPr id="25" name="Text 23"/>
          <p:cNvSpPr/>
          <p:nvPr/>
        </p:nvSpPr>
        <p:spPr>
          <a:xfrm>
            <a:off x="3541871" y="3197304"/>
            <a:ext cx="231921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10 ECTS</a:t>
            </a:r>
            <a:endParaRPr lang="en-US" sz="1100" dirty="0"/>
          </a:p>
        </p:txBody>
      </p:sp>
      <p:sp>
        <p:nvSpPr>
          <p:cNvPr id="26" name="Text 24"/>
          <p:cNvSpPr/>
          <p:nvPr/>
        </p:nvSpPr>
        <p:spPr>
          <a:xfrm>
            <a:off x="6155650" y="3197304"/>
            <a:ext cx="231921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a:t>
            </a:r>
            <a:endParaRPr lang="en-US" sz="1100" dirty="0"/>
          </a:p>
        </p:txBody>
      </p:sp>
      <p:sp>
        <p:nvSpPr>
          <p:cNvPr id="27" name="Text 25"/>
          <p:cNvSpPr/>
          <p:nvPr/>
        </p:nvSpPr>
        <p:spPr>
          <a:xfrm>
            <a:off x="8769429" y="3197304"/>
            <a:ext cx="231921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a:t>
            </a:r>
            <a:endParaRPr lang="en-US" sz="1100" dirty="0"/>
          </a:p>
        </p:txBody>
      </p:sp>
      <p:sp>
        <p:nvSpPr>
          <p:cNvPr id="28" name="Text 26"/>
          <p:cNvSpPr/>
          <p:nvPr/>
        </p:nvSpPr>
        <p:spPr>
          <a:xfrm>
            <a:off x="11383208" y="3197304"/>
            <a:ext cx="232302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a:t>
            </a:r>
            <a:endParaRPr lang="en-US" sz="1100" dirty="0"/>
          </a:p>
        </p:txBody>
      </p:sp>
      <p:sp>
        <p:nvSpPr>
          <p:cNvPr id="29" name="Shape 27"/>
          <p:cNvSpPr/>
          <p:nvPr/>
        </p:nvSpPr>
        <p:spPr>
          <a:xfrm>
            <a:off x="637104" y="3520678"/>
            <a:ext cx="13069014" cy="417076"/>
          </a:xfrm>
          <a:prstGeom prst="rect">
            <a:avLst/>
          </a:prstGeom>
          <a:solidFill>
            <a:srgbClr val="FFFFFF">
              <a:alpha val="4000"/>
            </a:srgbClr>
          </a:solidFill>
          <a:ln/>
        </p:spPr>
        <p:txBody>
          <a:bodyPr/>
          <a:lstStyle/>
          <a:p>
            <a:endParaRPr lang="sl-SI" dirty="0"/>
          </a:p>
        </p:txBody>
      </p:sp>
      <p:sp>
        <p:nvSpPr>
          <p:cNvPr id="30" name="Text 28"/>
          <p:cNvSpPr/>
          <p:nvPr/>
        </p:nvSpPr>
        <p:spPr>
          <a:xfrm>
            <a:off x="924282" y="3614380"/>
            <a:ext cx="232302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Individual research work 1</a:t>
            </a:r>
            <a:endParaRPr lang="en-US" sz="1100" dirty="0"/>
          </a:p>
        </p:txBody>
      </p:sp>
      <p:sp>
        <p:nvSpPr>
          <p:cNvPr id="31" name="Text 29"/>
          <p:cNvSpPr/>
          <p:nvPr/>
        </p:nvSpPr>
        <p:spPr>
          <a:xfrm>
            <a:off x="3541871" y="3614380"/>
            <a:ext cx="231921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20 ECTS</a:t>
            </a:r>
            <a:endParaRPr lang="en-US" sz="1100" dirty="0"/>
          </a:p>
        </p:txBody>
      </p:sp>
      <p:sp>
        <p:nvSpPr>
          <p:cNvPr id="32" name="Text 30"/>
          <p:cNvSpPr/>
          <p:nvPr/>
        </p:nvSpPr>
        <p:spPr>
          <a:xfrm>
            <a:off x="6155650" y="3614380"/>
            <a:ext cx="231921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a:t>
            </a:r>
            <a:endParaRPr lang="en-US" sz="1100" dirty="0"/>
          </a:p>
        </p:txBody>
      </p:sp>
      <p:sp>
        <p:nvSpPr>
          <p:cNvPr id="33" name="Text 31"/>
          <p:cNvSpPr/>
          <p:nvPr/>
        </p:nvSpPr>
        <p:spPr>
          <a:xfrm>
            <a:off x="8769429" y="3614380"/>
            <a:ext cx="231921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a:t>
            </a:r>
            <a:endParaRPr lang="en-US" sz="1100" dirty="0"/>
          </a:p>
        </p:txBody>
      </p:sp>
      <p:sp>
        <p:nvSpPr>
          <p:cNvPr id="34" name="Text 32"/>
          <p:cNvSpPr/>
          <p:nvPr/>
        </p:nvSpPr>
        <p:spPr>
          <a:xfrm>
            <a:off x="11383208" y="3614380"/>
            <a:ext cx="232302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a:t>
            </a:r>
            <a:endParaRPr lang="en-US" sz="1100" dirty="0"/>
          </a:p>
        </p:txBody>
      </p:sp>
      <p:sp>
        <p:nvSpPr>
          <p:cNvPr id="35" name="Shape 33"/>
          <p:cNvSpPr/>
          <p:nvPr/>
        </p:nvSpPr>
        <p:spPr>
          <a:xfrm>
            <a:off x="780693" y="3937754"/>
            <a:ext cx="13069014" cy="417076"/>
          </a:xfrm>
          <a:prstGeom prst="rect">
            <a:avLst/>
          </a:prstGeom>
          <a:solidFill>
            <a:srgbClr val="000000">
              <a:alpha val="4000"/>
            </a:srgbClr>
          </a:solidFill>
          <a:ln/>
        </p:spPr>
        <p:txBody>
          <a:bodyPr/>
          <a:lstStyle/>
          <a:p>
            <a:endParaRPr lang="sl-SI" dirty="0"/>
          </a:p>
        </p:txBody>
      </p:sp>
      <p:sp>
        <p:nvSpPr>
          <p:cNvPr id="36" name="Text 34"/>
          <p:cNvSpPr/>
          <p:nvPr/>
        </p:nvSpPr>
        <p:spPr>
          <a:xfrm>
            <a:off x="924282" y="4031456"/>
            <a:ext cx="232302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Elective Course 1</a:t>
            </a:r>
            <a:endParaRPr lang="en-US" sz="1100" dirty="0"/>
          </a:p>
        </p:txBody>
      </p:sp>
      <p:sp>
        <p:nvSpPr>
          <p:cNvPr id="37" name="Text 35"/>
          <p:cNvSpPr/>
          <p:nvPr/>
        </p:nvSpPr>
        <p:spPr>
          <a:xfrm>
            <a:off x="3541871" y="4031456"/>
            <a:ext cx="2319218" cy="229672"/>
          </a:xfrm>
          <a:prstGeom prst="rect">
            <a:avLst/>
          </a:prstGeom>
          <a:noFill/>
          <a:ln/>
        </p:spPr>
        <p:txBody>
          <a:bodyPr wrap="none" lIns="0" tIns="0" rIns="0" bIns="0" rtlCol="0" anchor="t"/>
          <a:lstStyle/>
          <a:p>
            <a:pPr marL="0" indent="0" algn="l">
              <a:lnSpc>
                <a:spcPts val="1800"/>
              </a:lnSpc>
              <a:buNone/>
            </a:pPr>
            <a:r>
              <a:rPr lang="sl-SI" sz="1100" dirty="0">
                <a:solidFill>
                  <a:srgbClr val="52586B"/>
                </a:solidFill>
                <a:latin typeface="Arial" panose="020B0604020202020204" pitchFamily="34" charset="0"/>
                <a:ea typeface="Funnel Sans" pitchFamily="34" charset="-122"/>
                <a:cs typeface="Arial" panose="020B0604020202020204" pitchFamily="34" charset="0"/>
              </a:rPr>
              <a:t>10 ECTS</a:t>
            </a:r>
            <a:endParaRPr lang="en-US" sz="1100" dirty="0"/>
          </a:p>
        </p:txBody>
      </p:sp>
      <p:sp>
        <p:nvSpPr>
          <p:cNvPr id="38" name="Text 36"/>
          <p:cNvSpPr/>
          <p:nvPr/>
        </p:nvSpPr>
        <p:spPr>
          <a:xfrm>
            <a:off x="6155650" y="4031456"/>
            <a:ext cx="2319218" cy="229672"/>
          </a:xfrm>
          <a:prstGeom prst="rect">
            <a:avLst/>
          </a:prstGeom>
          <a:noFill/>
          <a:ln/>
        </p:spPr>
        <p:txBody>
          <a:bodyPr wrap="none" lIns="0" tIns="0" rIns="0" bIns="0" rtlCol="0" anchor="t"/>
          <a:lstStyle/>
          <a:p>
            <a:pPr marL="0" indent="0" algn="l">
              <a:lnSpc>
                <a:spcPts val="1800"/>
              </a:lnSpc>
              <a:buNone/>
            </a:pPr>
            <a:endParaRPr lang="sl-SI" sz="1100" dirty="0">
              <a:solidFill>
                <a:srgbClr val="52586B"/>
              </a:solidFill>
              <a:latin typeface="Arial" panose="020B0604020202020204" pitchFamily="34" charset="0"/>
              <a:ea typeface="Funnel Sans" pitchFamily="34" charset="-122"/>
              <a:cs typeface="Arial" panose="020B0604020202020204" pitchFamily="34" charset="0"/>
            </a:endParaRPr>
          </a:p>
          <a:p>
            <a:pPr marL="0" indent="0" algn="l">
              <a:lnSpc>
                <a:spcPts val="1800"/>
              </a:lnSpc>
              <a:buNone/>
            </a:pPr>
            <a:endParaRPr lang="en-US" sz="1100" dirty="0"/>
          </a:p>
        </p:txBody>
      </p:sp>
      <p:sp>
        <p:nvSpPr>
          <p:cNvPr id="39" name="Text 37"/>
          <p:cNvSpPr/>
          <p:nvPr/>
        </p:nvSpPr>
        <p:spPr>
          <a:xfrm>
            <a:off x="8769429" y="4031456"/>
            <a:ext cx="231921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a:t>
            </a:r>
            <a:endParaRPr lang="en-US" sz="1100" dirty="0"/>
          </a:p>
        </p:txBody>
      </p:sp>
      <p:sp>
        <p:nvSpPr>
          <p:cNvPr id="40" name="Text 38"/>
          <p:cNvSpPr/>
          <p:nvPr/>
        </p:nvSpPr>
        <p:spPr>
          <a:xfrm>
            <a:off x="11383208" y="4031456"/>
            <a:ext cx="232302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a:t>
            </a:r>
            <a:endParaRPr lang="en-US" sz="1100" dirty="0"/>
          </a:p>
        </p:txBody>
      </p:sp>
      <p:sp>
        <p:nvSpPr>
          <p:cNvPr id="41" name="Shape 39"/>
          <p:cNvSpPr/>
          <p:nvPr/>
        </p:nvSpPr>
        <p:spPr>
          <a:xfrm>
            <a:off x="780693" y="4354830"/>
            <a:ext cx="13069014" cy="417076"/>
          </a:xfrm>
          <a:prstGeom prst="rect">
            <a:avLst/>
          </a:prstGeom>
          <a:solidFill>
            <a:srgbClr val="FFFFFF">
              <a:alpha val="4000"/>
            </a:srgbClr>
          </a:solidFill>
          <a:ln/>
        </p:spPr>
        <p:txBody>
          <a:bodyPr/>
          <a:lstStyle/>
          <a:p>
            <a:endParaRPr lang="sl-SI"/>
          </a:p>
        </p:txBody>
      </p:sp>
      <p:sp>
        <p:nvSpPr>
          <p:cNvPr id="42" name="Text 40"/>
          <p:cNvSpPr/>
          <p:nvPr/>
        </p:nvSpPr>
        <p:spPr>
          <a:xfrm>
            <a:off x="924282" y="4448532"/>
            <a:ext cx="232302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Elective Course 2</a:t>
            </a:r>
            <a:endParaRPr lang="en-US" sz="1100" dirty="0"/>
          </a:p>
        </p:txBody>
      </p:sp>
      <p:sp>
        <p:nvSpPr>
          <p:cNvPr id="43" name="Text 41"/>
          <p:cNvSpPr/>
          <p:nvPr/>
        </p:nvSpPr>
        <p:spPr>
          <a:xfrm>
            <a:off x="3541871" y="4448532"/>
            <a:ext cx="231921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a:t>
            </a:r>
            <a:endParaRPr lang="en-US" sz="1100" dirty="0"/>
          </a:p>
        </p:txBody>
      </p:sp>
      <p:sp>
        <p:nvSpPr>
          <p:cNvPr id="44" name="Text 42"/>
          <p:cNvSpPr/>
          <p:nvPr/>
        </p:nvSpPr>
        <p:spPr>
          <a:xfrm>
            <a:off x="6155650" y="4448532"/>
            <a:ext cx="231921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10 ECTS</a:t>
            </a:r>
            <a:endParaRPr lang="en-US" sz="1100" dirty="0"/>
          </a:p>
        </p:txBody>
      </p:sp>
      <p:sp>
        <p:nvSpPr>
          <p:cNvPr id="45" name="Text 43"/>
          <p:cNvSpPr/>
          <p:nvPr/>
        </p:nvSpPr>
        <p:spPr>
          <a:xfrm>
            <a:off x="8769429" y="4448532"/>
            <a:ext cx="231921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a:t>
            </a:r>
            <a:endParaRPr lang="en-US" sz="1100" dirty="0"/>
          </a:p>
        </p:txBody>
      </p:sp>
      <p:sp>
        <p:nvSpPr>
          <p:cNvPr id="46" name="Text 44"/>
          <p:cNvSpPr/>
          <p:nvPr/>
        </p:nvSpPr>
        <p:spPr>
          <a:xfrm>
            <a:off x="11383208" y="4448532"/>
            <a:ext cx="232302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a:t>
            </a:r>
            <a:endParaRPr lang="en-US" sz="1100" dirty="0"/>
          </a:p>
        </p:txBody>
      </p:sp>
      <p:sp>
        <p:nvSpPr>
          <p:cNvPr id="47" name="Shape 45"/>
          <p:cNvSpPr/>
          <p:nvPr/>
        </p:nvSpPr>
        <p:spPr>
          <a:xfrm>
            <a:off x="780693" y="4771906"/>
            <a:ext cx="13069014" cy="417076"/>
          </a:xfrm>
          <a:prstGeom prst="rect">
            <a:avLst/>
          </a:prstGeom>
          <a:solidFill>
            <a:srgbClr val="000000">
              <a:alpha val="4000"/>
            </a:srgbClr>
          </a:solidFill>
          <a:ln/>
        </p:spPr>
        <p:txBody>
          <a:bodyPr/>
          <a:lstStyle/>
          <a:p>
            <a:endParaRPr lang="sl-SI"/>
          </a:p>
        </p:txBody>
      </p:sp>
      <p:sp>
        <p:nvSpPr>
          <p:cNvPr id="48" name="Text 46"/>
          <p:cNvSpPr/>
          <p:nvPr/>
        </p:nvSpPr>
        <p:spPr>
          <a:xfrm>
            <a:off x="924282" y="4865608"/>
            <a:ext cx="232302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Dissertation Proposal Presentation</a:t>
            </a:r>
            <a:endParaRPr lang="en-US" sz="1100" dirty="0"/>
          </a:p>
        </p:txBody>
      </p:sp>
      <p:sp>
        <p:nvSpPr>
          <p:cNvPr id="49" name="Text 47"/>
          <p:cNvSpPr/>
          <p:nvPr/>
        </p:nvSpPr>
        <p:spPr>
          <a:xfrm>
            <a:off x="3541871" y="4865608"/>
            <a:ext cx="231921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a:t>
            </a:r>
            <a:endParaRPr lang="en-US" sz="1100" dirty="0"/>
          </a:p>
        </p:txBody>
      </p:sp>
      <p:sp>
        <p:nvSpPr>
          <p:cNvPr id="50" name="Text 48"/>
          <p:cNvSpPr/>
          <p:nvPr/>
        </p:nvSpPr>
        <p:spPr>
          <a:xfrm>
            <a:off x="6155650" y="4865608"/>
            <a:ext cx="231921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5 ECTS</a:t>
            </a:r>
            <a:endParaRPr lang="en-US" sz="1100" dirty="0"/>
          </a:p>
        </p:txBody>
      </p:sp>
      <p:sp>
        <p:nvSpPr>
          <p:cNvPr id="51" name="Text 49"/>
          <p:cNvSpPr/>
          <p:nvPr/>
        </p:nvSpPr>
        <p:spPr>
          <a:xfrm>
            <a:off x="8769429" y="4865608"/>
            <a:ext cx="231921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a:t>
            </a:r>
            <a:endParaRPr lang="en-US" sz="1100" dirty="0"/>
          </a:p>
        </p:txBody>
      </p:sp>
      <p:sp>
        <p:nvSpPr>
          <p:cNvPr id="52" name="Text 50"/>
          <p:cNvSpPr/>
          <p:nvPr/>
        </p:nvSpPr>
        <p:spPr>
          <a:xfrm>
            <a:off x="11383208" y="4865608"/>
            <a:ext cx="232302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a:t>
            </a:r>
            <a:endParaRPr lang="en-US" sz="1100" dirty="0"/>
          </a:p>
        </p:txBody>
      </p:sp>
      <p:sp>
        <p:nvSpPr>
          <p:cNvPr id="53" name="Shape 51"/>
          <p:cNvSpPr/>
          <p:nvPr/>
        </p:nvSpPr>
        <p:spPr>
          <a:xfrm>
            <a:off x="773073" y="5188982"/>
            <a:ext cx="13069014" cy="417076"/>
          </a:xfrm>
          <a:prstGeom prst="rect">
            <a:avLst/>
          </a:prstGeom>
          <a:solidFill>
            <a:srgbClr val="FFFFFF">
              <a:alpha val="4000"/>
            </a:srgbClr>
          </a:solidFill>
          <a:ln/>
        </p:spPr>
        <p:txBody>
          <a:bodyPr/>
          <a:lstStyle/>
          <a:p>
            <a:endParaRPr lang="sl-SI"/>
          </a:p>
        </p:txBody>
      </p:sp>
      <p:sp>
        <p:nvSpPr>
          <p:cNvPr id="54" name="Text 52"/>
          <p:cNvSpPr/>
          <p:nvPr/>
        </p:nvSpPr>
        <p:spPr>
          <a:xfrm>
            <a:off x="924282" y="5282684"/>
            <a:ext cx="232302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 Individual research work 2</a:t>
            </a:r>
            <a:endParaRPr lang="en-US" sz="1100" dirty="0"/>
          </a:p>
        </p:txBody>
      </p:sp>
      <p:sp>
        <p:nvSpPr>
          <p:cNvPr id="55" name="Text 53"/>
          <p:cNvSpPr/>
          <p:nvPr/>
        </p:nvSpPr>
        <p:spPr>
          <a:xfrm>
            <a:off x="3541871" y="5282684"/>
            <a:ext cx="231921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a:t>
            </a:r>
            <a:endParaRPr lang="en-US" sz="1100" dirty="0"/>
          </a:p>
        </p:txBody>
      </p:sp>
      <p:sp>
        <p:nvSpPr>
          <p:cNvPr id="56" name="Text 54"/>
          <p:cNvSpPr/>
          <p:nvPr/>
        </p:nvSpPr>
        <p:spPr>
          <a:xfrm>
            <a:off x="6155650" y="5282684"/>
            <a:ext cx="231921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45 ECTS</a:t>
            </a:r>
            <a:endParaRPr lang="en-US" sz="1100" dirty="0"/>
          </a:p>
        </p:txBody>
      </p:sp>
      <p:sp>
        <p:nvSpPr>
          <p:cNvPr id="57" name="Text 55"/>
          <p:cNvSpPr/>
          <p:nvPr/>
        </p:nvSpPr>
        <p:spPr>
          <a:xfrm>
            <a:off x="8769429" y="5282684"/>
            <a:ext cx="231921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a:t>
            </a:r>
            <a:endParaRPr lang="en-US" sz="1100" dirty="0"/>
          </a:p>
        </p:txBody>
      </p:sp>
      <p:sp>
        <p:nvSpPr>
          <p:cNvPr id="58" name="Text 56"/>
          <p:cNvSpPr/>
          <p:nvPr/>
        </p:nvSpPr>
        <p:spPr>
          <a:xfrm>
            <a:off x="11383208" y="5282684"/>
            <a:ext cx="232302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a:t>
            </a:r>
            <a:endParaRPr lang="en-US" sz="1100" dirty="0"/>
          </a:p>
        </p:txBody>
      </p:sp>
      <p:sp>
        <p:nvSpPr>
          <p:cNvPr id="59" name="Shape 57"/>
          <p:cNvSpPr/>
          <p:nvPr/>
        </p:nvSpPr>
        <p:spPr>
          <a:xfrm>
            <a:off x="780693" y="5606058"/>
            <a:ext cx="13069014" cy="417076"/>
          </a:xfrm>
          <a:prstGeom prst="rect">
            <a:avLst/>
          </a:prstGeom>
          <a:solidFill>
            <a:srgbClr val="000000">
              <a:alpha val="4000"/>
            </a:srgbClr>
          </a:solidFill>
          <a:ln/>
        </p:spPr>
        <p:txBody>
          <a:bodyPr/>
          <a:lstStyle/>
          <a:p>
            <a:endParaRPr lang="sl-SI" dirty="0"/>
          </a:p>
        </p:txBody>
      </p:sp>
      <p:sp>
        <p:nvSpPr>
          <p:cNvPr id="60" name="Text 58"/>
          <p:cNvSpPr/>
          <p:nvPr/>
        </p:nvSpPr>
        <p:spPr>
          <a:xfrm>
            <a:off x="924282" y="5699760"/>
            <a:ext cx="232302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 Individual research work 3</a:t>
            </a:r>
            <a:endParaRPr lang="en-US" sz="1100" dirty="0"/>
          </a:p>
        </p:txBody>
      </p:sp>
      <p:sp>
        <p:nvSpPr>
          <p:cNvPr id="61" name="Text 59"/>
          <p:cNvSpPr/>
          <p:nvPr/>
        </p:nvSpPr>
        <p:spPr>
          <a:xfrm>
            <a:off x="3541871" y="5699760"/>
            <a:ext cx="231921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a:t>
            </a:r>
            <a:endParaRPr lang="en-US" sz="1100" dirty="0"/>
          </a:p>
        </p:txBody>
      </p:sp>
      <p:sp>
        <p:nvSpPr>
          <p:cNvPr id="62" name="Text 60"/>
          <p:cNvSpPr/>
          <p:nvPr/>
        </p:nvSpPr>
        <p:spPr>
          <a:xfrm>
            <a:off x="6155650" y="5699760"/>
            <a:ext cx="231921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a:t>
            </a:r>
            <a:endParaRPr lang="en-US" sz="1100" dirty="0"/>
          </a:p>
        </p:txBody>
      </p:sp>
      <p:sp>
        <p:nvSpPr>
          <p:cNvPr id="63" name="Text 61"/>
          <p:cNvSpPr/>
          <p:nvPr/>
        </p:nvSpPr>
        <p:spPr>
          <a:xfrm>
            <a:off x="8769429" y="5699760"/>
            <a:ext cx="231921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60 ECTS</a:t>
            </a:r>
            <a:endParaRPr lang="en-US" sz="1100" dirty="0"/>
          </a:p>
        </p:txBody>
      </p:sp>
      <p:sp>
        <p:nvSpPr>
          <p:cNvPr id="64" name="Text 62"/>
          <p:cNvSpPr/>
          <p:nvPr/>
        </p:nvSpPr>
        <p:spPr>
          <a:xfrm>
            <a:off x="11383208" y="5699760"/>
            <a:ext cx="232302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a:t>
            </a:r>
            <a:endParaRPr lang="en-US" sz="1100" dirty="0"/>
          </a:p>
        </p:txBody>
      </p:sp>
      <p:sp>
        <p:nvSpPr>
          <p:cNvPr id="65" name="Shape 63"/>
          <p:cNvSpPr/>
          <p:nvPr/>
        </p:nvSpPr>
        <p:spPr>
          <a:xfrm>
            <a:off x="780693" y="6023134"/>
            <a:ext cx="13069014" cy="417076"/>
          </a:xfrm>
          <a:prstGeom prst="rect">
            <a:avLst/>
          </a:prstGeom>
          <a:solidFill>
            <a:srgbClr val="FFFFFF">
              <a:alpha val="4000"/>
            </a:srgbClr>
          </a:solidFill>
          <a:ln/>
        </p:spPr>
        <p:txBody>
          <a:bodyPr/>
          <a:lstStyle/>
          <a:p>
            <a:endParaRPr lang="sl-SI"/>
          </a:p>
        </p:txBody>
      </p:sp>
      <p:sp>
        <p:nvSpPr>
          <p:cNvPr id="66" name="Text 64"/>
          <p:cNvSpPr/>
          <p:nvPr/>
        </p:nvSpPr>
        <p:spPr>
          <a:xfrm>
            <a:off x="924282" y="6116836"/>
            <a:ext cx="232302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Individual research work 4</a:t>
            </a:r>
            <a:endParaRPr lang="en-US" sz="1100" dirty="0"/>
          </a:p>
        </p:txBody>
      </p:sp>
      <p:sp>
        <p:nvSpPr>
          <p:cNvPr id="67" name="Text 65"/>
          <p:cNvSpPr/>
          <p:nvPr/>
        </p:nvSpPr>
        <p:spPr>
          <a:xfrm>
            <a:off x="3541871" y="6116836"/>
            <a:ext cx="231921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a:t>
            </a:r>
            <a:endParaRPr lang="en-US" sz="1100" dirty="0"/>
          </a:p>
        </p:txBody>
      </p:sp>
      <p:sp>
        <p:nvSpPr>
          <p:cNvPr id="68" name="Text 66"/>
          <p:cNvSpPr/>
          <p:nvPr/>
        </p:nvSpPr>
        <p:spPr>
          <a:xfrm>
            <a:off x="6155650" y="6116836"/>
            <a:ext cx="231921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a:t>
            </a:r>
            <a:endParaRPr lang="en-US" sz="1100" dirty="0"/>
          </a:p>
        </p:txBody>
      </p:sp>
      <p:sp>
        <p:nvSpPr>
          <p:cNvPr id="69" name="Text 67"/>
          <p:cNvSpPr/>
          <p:nvPr/>
        </p:nvSpPr>
        <p:spPr>
          <a:xfrm>
            <a:off x="8769429" y="6116836"/>
            <a:ext cx="231921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a:t>
            </a:r>
            <a:endParaRPr lang="en-US" sz="1100" dirty="0"/>
          </a:p>
        </p:txBody>
      </p:sp>
      <p:sp>
        <p:nvSpPr>
          <p:cNvPr id="70" name="Text 68"/>
          <p:cNvSpPr/>
          <p:nvPr/>
        </p:nvSpPr>
        <p:spPr>
          <a:xfrm>
            <a:off x="11383208" y="6116836"/>
            <a:ext cx="232302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55 ECTS</a:t>
            </a:r>
            <a:endParaRPr lang="en-US" sz="1100" dirty="0"/>
          </a:p>
        </p:txBody>
      </p:sp>
      <p:sp>
        <p:nvSpPr>
          <p:cNvPr id="71" name="Shape 69"/>
          <p:cNvSpPr/>
          <p:nvPr/>
        </p:nvSpPr>
        <p:spPr>
          <a:xfrm>
            <a:off x="780693" y="6440210"/>
            <a:ext cx="13069014" cy="646748"/>
          </a:xfrm>
          <a:prstGeom prst="rect">
            <a:avLst/>
          </a:prstGeom>
          <a:solidFill>
            <a:srgbClr val="000000">
              <a:alpha val="4000"/>
            </a:srgbClr>
          </a:solidFill>
          <a:ln/>
        </p:spPr>
        <p:txBody>
          <a:bodyPr/>
          <a:lstStyle/>
          <a:p>
            <a:endParaRPr lang="sl-SI"/>
          </a:p>
        </p:txBody>
      </p:sp>
      <p:sp>
        <p:nvSpPr>
          <p:cNvPr id="72" name="Text 70"/>
          <p:cNvSpPr/>
          <p:nvPr/>
        </p:nvSpPr>
        <p:spPr>
          <a:xfrm>
            <a:off x="924282" y="6533912"/>
            <a:ext cx="2323028" cy="459343"/>
          </a:xfrm>
          <a:prstGeom prst="rect">
            <a:avLst/>
          </a:prstGeom>
          <a:noFill/>
          <a:ln/>
        </p:spPr>
        <p:txBody>
          <a:bodyPr wrap="squar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Research Results Presentation &amp; </a:t>
            </a:r>
            <a:r>
              <a:rPr lang="sl-SI" sz="1100" dirty="0" err="1">
                <a:solidFill>
                  <a:srgbClr val="52586B"/>
                </a:solidFill>
                <a:latin typeface="Arial" panose="020B0604020202020204" pitchFamily="34" charset="0"/>
                <a:ea typeface="Funnel Sans" pitchFamily="34" charset="-122"/>
                <a:cs typeface="Arial" panose="020B0604020202020204" pitchFamily="34" charset="0"/>
              </a:rPr>
              <a:t>PhD</a:t>
            </a:r>
            <a:r>
              <a:rPr lang="sl-SI" sz="1100" dirty="0">
                <a:solidFill>
                  <a:srgbClr val="52586B"/>
                </a:solidFill>
                <a:latin typeface="Arial" panose="020B0604020202020204" pitchFamily="34" charset="0"/>
                <a:ea typeface="Funnel Sans" pitchFamily="34" charset="-122"/>
                <a:cs typeface="Arial" panose="020B0604020202020204" pitchFamily="34" charset="0"/>
              </a:rPr>
              <a:t> </a:t>
            </a:r>
            <a:r>
              <a:rPr lang="en-US" sz="1100" dirty="0">
                <a:solidFill>
                  <a:srgbClr val="52586B"/>
                </a:solidFill>
                <a:latin typeface="Arial" panose="020B0604020202020204" pitchFamily="34" charset="0"/>
                <a:ea typeface="Funnel Sans" pitchFamily="34" charset="-122"/>
                <a:cs typeface="Arial" panose="020B0604020202020204" pitchFamily="34" charset="0"/>
              </a:rPr>
              <a:t>Viva</a:t>
            </a:r>
            <a:endParaRPr lang="en-US" sz="1100" dirty="0"/>
          </a:p>
        </p:txBody>
      </p:sp>
      <p:sp>
        <p:nvSpPr>
          <p:cNvPr id="73" name="Text 71"/>
          <p:cNvSpPr/>
          <p:nvPr/>
        </p:nvSpPr>
        <p:spPr>
          <a:xfrm>
            <a:off x="3541871" y="6533912"/>
            <a:ext cx="231921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a:t>
            </a:r>
            <a:endParaRPr lang="en-US" sz="1100" dirty="0"/>
          </a:p>
        </p:txBody>
      </p:sp>
      <p:sp>
        <p:nvSpPr>
          <p:cNvPr id="74" name="Text 72"/>
          <p:cNvSpPr/>
          <p:nvPr/>
        </p:nvSpPr>
        <p:spPr>
          <a:xfrm>
            <a:off x="6155650" y="6533912"/>
            <a:ext cx="231921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a:t>
            </a:r>
            <a:endParaRPr lang="en-US" sz="1100" dirty="0"/>
          </a:p>
        </p:txBody>
      </p:sp>
      <p:sp>
        <p:nvSpPr>
          <p:cNvPr id="75" name="Text 73"/>
          <p:cNvSpPr/>
          <p:nvPr/>
        </p:nvSpPr>
        <p:spPr>
          <a:xfrm>
            <a:off x="8769429" y="6533912"/>
            <a:ext cx="231921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a:t>
            </a:r>
            <a:endParaRPr lang="en-US" sz="1100" dirty="0"/>
          </a:p>
        </p:txBody>
      </p:sp>
      <p:sp>
        <p:nvSpPr>
          <p:cNvPr id="76" name="Text 74"/>
          <p:cNvSpPr/>
          <p:nvPr/>
        </p:nvSpPr>
        <p:spPr>
          <a:xfrm>
            <a:off x="11383208" y="6533912"/>
            <a:ext cx="2323028" cy="229672"/>
          </a:xfrm>
          <a:prstGeom prst="rect">
            <a:avLst/>
          </a:prstGeom>
          <a:noFill/>
          <a:ln/>
        </p:spPr>
        <p:txBody>
          <a:bodyPr wrap="none" lIns="0" tIns="0" rIns="0" bIns="0" rtlCol="0" anchor="t"/>
          <a:lstStyle/>
          <a:p>
            <a:pPr marL="0" indent="0" algn="l">
              <a:lnSpc>
                <a:spcPts val="1800"/>
              </a:lnSpc>
              <a:buNone/>
            </a:pPr>
            <a:r>
              <a:rPr lang="en-US" sz="1100" dirty="0">
                <a:solidFill>
                  <a:srgbClr val="52586B"/>
                </a:solidFill>
                <a:latin typeface="Arial" panose="020B0604020202020204" pitchFamily="34" charset="0"/>
                <a:ea typeface="Funnel Sans" pitchFamily="34" charset="-122"/>
                <a:cs typeface="Arial" panose="020B0604020202020204" pitchFamily="34" charset="0"/>
              </a:rPr>
              <a:t>5 ECTS</a:t>
            </a:r>
            <a:endParaRPr lang="en-US" sz="1100" dirty="0"/>
          </a:p>
        </p:txBody>
      </p:sp>
      <p:sp>
        <p:nvSpPr>
          <p:cNvPr id="77" name="Shape 75"/>
          <p:cNvSpPr/>
          <p:nvPr/>
        </p:nvSpPr>
        <p:spPr>
          <a:xfrm>
            <a:off x="780693" y="7086957"/>
            <a:ext cx="13069014" cy="417076"/>
          </a:xfrm>
          <a:prstGeom prst="rect">
            <a:avLst/>
          </a:prstGeom>
          <a:solidFill>
            <a:srgbClr val="FFFFFF">
              <a:alpha val="4000"/>
            </a:srgbClr>
          </a:solidFill>
          <a:ln/>
        </p:spPr>
        <p:txBody>
          <a:bodyPr/>
          <a:lstStyle/>
          <a:p>
            <a:endParaRPr lang="sl-SI"/>
          </a:p>
        </p:txBody>
      </p:sp>
      <p:sp>
        <p:nvSpPr>
          <p:cNvPr id="78" name="Text 76"/>
          <p:cNvSpPr/>
          <p:nvPr/>
        </p:nvSpPr>
        <p:spPr>
          <a:xfrm>
            <a:off x="924282" y="7180659"/>
            <a:ext cx="2323028" cy="229672"/>
          </a:xfrm>
          <a:prstGeom prst="rect">
            <a:avLst/>
          </a:prstGeom>
          <a:noFill/>
          <a:ln/>
        </p:spPr>
        <p:txBody>
          <a:bodyPr wrap="none" lIns="0" tIns="0" rIns="0" bIns="0" rtlCol="0" anchor="t"/>
          <a:lstStyle/>
          <a:p>
            <a:pPr marL="0" indent="0" algn="l">
              <a:lnSpc>
                <a:spcPts val="1800"/>
              </a:lnSpc>
              <a:buNone/>
            </a:pPr>
            <a:r>
              <a:rPr lang="en-US" sz="1100" b="1" dirty="0">
                <a:solidFill>
                  <a:srgbClr val="52586B"/>
                </a:solidFill>
                <a:latin typeface="Arial" panose="020B0604020202020204" pitchFamily="34" charset="0"/>
                <a:ea typeface="Funnel Sans" pitchFamily="34" charset="-122"/>
                <a:cs typeface="Arial" panose="020B0604020202020204" pitchFamily="34" charset="0"/>
              </a:rPr>
              <a:t>Total per Year</a:t>
            </a:r>
            <a:endParaRPr lang="en-US" sz="1100" dirty="0"/>
          </a:p>
        </p:txBody>
      </p:sp>
      <p:sp>
        <p:nvSpPr>
          <p:cNvPr id="79" name="Text 77"/>
          <p:cNvSpPr/>
          <p:nvPr/>
        </p:nvSpPr>
        <p:spPr>
          <a:xfrm>
            <a:off x="3541871" y="7180659"/>
            <a:ext cx="2319218" cy="229672"/>
          </a:xfrm>
          <a:prstGeom prst="rect">
            <a:avLst/>
          </a:prstGeom>
          <a:noFill/>
          <a:ln/>
        </p:spPr>
        <p:txBody>
          <a:bodyPr wrap="none" lIns="0" tIns="0" rIns="0" bIns="0" rtlCol="0" anchor="t"/>
          <a:lstStyle/>
          <a:p>
            <a:pPr marL="0" indent="0" algn="l">
              <a:lnSpc>
                <a:spcPts val="1800"/>
              </a:lnSpc>
              <a:buNone/>
            </a:pPr>
            <a:r>
              <a:rPr lang="sl-SI" sz="1100" b="1" dirty="0">
                <a:solidFill>
                  <a:srgbClr val="52586B"/>
                </a:solidFill>
                <a:latin typeface="Arial" panose="020B0604020202020204" pitchFamily="34" charset="0"/>
                <a:ea typeface="Funnel Sans" pitchFamily="34" charset="-122"/>
                <a:cs typeface="Arial" panose="020B0604020202020204" pitchFamily="34" charset="0"/>
              </a:rPr>
              <a:t>6</a:t>
            </a:r>
            <a:r>
              <a:rPr lang="en-US" sz="1100" b="1" dirty="0">
                <a:solidFill>
                  <a:srgbClr val="52586B"/>
                </a:solidFill>
                <a:latin typeface="Arial" panose="020B0604020202020204" pitchFamily="34" charset="0"/>
                <a:ea typeface="Funnel Sans" pitchFamily="34" charset="-122"/>
                <a:cs typeface="Arial" panose="020B0604020202020204" pitchFamily="34" charset="0"/>
              </a:rPr>
              <a:t>0 ECTS</a:t>
            </a:r>
            <a:endParaRPr lang="en-US" sz="1100" dirty="0"/>
          </a:p>
        </p:txBody>
      </p:sp>
      <p:sp>
        <p:nvSpPr>
          <p:cNvPr id="80" name="Text 78"/>
          <p:cNvSpPr/>
          <p:nvPr/>
        </p:nvSpPr>
        <p:spPr>
          <a:xfrm>
            <a:off x="6155650" y="7180659"/>
            <a:ext cx="2319218" cy="229672"/>
          </a:xfrm>
          <a:prstGeom prst="rect">
            <a:avLst/>
          </a:prstGeom>
          <a:noFill/>
          <a:ln/>
        </p:spPr>
        <p:txBody>
          <a:bodyPr wrap="none" lIns="0" tIns="0" rIns="0" bIns="0" rtlCol="0" anchor="t"/>
          <a:lstStyle/>
          <a:p>
            <a:pPr marL="0" indent="0" algn="l">
              <a:lnSpc>
                <a:spcPts val="1800"/>
              </a:lnSpc>
              <a:buNone/>
            </a:pPr>
            <a:r>
              <a:rPr lang="sl-SI" sz="1100" b="1" dirty="0">
                <a:solidFill>
                  <a:srgbClr val="52586B"/>
                </a:solidFill>
                <a:latin typeface="Arial" panose="020B0604020202020204" pitchFamily="34" charset="0"/>
                <a:ea typeface="Funnel Sans" pitchFamily="34" charset="-122"/>
                <a:cs typeface="Arial" panose="020B0604020202020204" pitchFamily="34" charset="0"/>
              </a:rPr>
              <a:t>6</a:t>
            </a:r>
            <a:r>
              <a:rPr lang="en-US" sz="1100" b="1" dirty="0">
                <a:solidFill>
                  <a:srgbClr val="52586B"/>
                </a:solidFill>
                <a:latin typeface="Arial" panose="020B0604020202020204" pitchFamily="34" charset="0"/>
                <a:ea typeface="Funnel Sans" pitchFamily="34" charset="-122"/>
                <a:cs typeface="Arial" panose="020B0604020202020204" pitchFamily="34" charset="0"/>
              </a:rPr>
              <a:t>0 ECTS</a:t>
            </a:r>
            <a:endParaRPr lang="en-US" sz="1100" dirty="0"/>
          </a:p>
        </p:txBody>
      </p:sp>
      <p:sp>
        <p:nvSpPr>
          <p:cNvPr id="81" name="Text 79"/>
          <p:cNvSpPr/>
          <p:nvPr/>
        </p:nvSpPr>
        <p:spPr>
          <a:xfrm>
            <a:off x="8769429" y="7180659"/>
            <a:ext cx="2319218" cy="229672"/>
          </a:xfrm>
          <a:prstGeom prst="rect">
            <a:avLst/>
          </a:prstGeom>
          <a:noFill/>
          <a:ln/>
        </p:spPr>
        <p:txBody>
          <a:bodyPr wrap="none" lIns="0" tIns="0" rIns="0" bIns="0" rtlCol="0" anchor="t"/>
          <a:lstStyle/>
          <a:p>
            <a:pPr marL="0" indent="0" algn="l">
              <a:lnSpc>
                <a:spcPts val="1800"/>
              </a:lnSpc>
              <a:buNone/>
            </a:pPr>
            <a:r>
              <a:rPr lang="en-US" sz="1100" b="1" dirty="0">
                <a:solidFill>
                  <a:srgbClr val="52586B"/>
                </a:solidFill>
                <a:latin typeface="Arial" panose="020B0604020202020204" pitchFamily="34" charset="0"/>
                <a:ea typeface="Funnel Sans" pitchFamily="34" charset="-122"/>
                <a:cs typeface="Arial" panose="020B0604020202020204" pitchFamily="34" charset="0"/>
              </a:rPr>
              <a:t>60 ECTS</a:t>
            </a:r>
            <a:endParaRPr lang="en-US" sz="1100" dirty="0"/>
          </a:p>
        </p:txBody>
      </p:sp>
      <p:sp>
        <p:nvSpPr>
          <p:cNvPr id="82" name="Text 80"/>
          <p:cNvSpPr/>
          <p:nvPr/>
        </p:nvSpPr>
        <p:spPr>
          <a:xfrm>
            <a:off x="11383208" y="7180659"/>
            <a:ext cx="2323028" cy="229672"/>
          </a:xfrm>
          <a:prstGeom prst="rect">
            <a:avLst/>
          </a:prstGeom>
          <a:noFill/>
          <a:ln/>
        </p:spPr>
        <p:txBody>
          <a:bodyPr wrap="none" lIns="0" tIns="0" rIns="0" bIns="0" rtlCol="0" anchor="t"/>
          <a:lstStyle/>
          <a:p>
            <a:pPr marL="0" indent="0" algn="l">
              <a:lnSpc>
                <a:spcPts val="1800"/>
              </a:lnSpc>
              <a:buNone/>
            </a:pPr>
            <a:r>
              <a:rPr lang="en-US" sz="1100" b="1" dirty="0">
                <a:solidFill>
                  <a:srgbClr val="52586B"/>
                </a:solidFill>
                <a:latin typeface="Arial" panose="020B0604020202020204" pitchFamily="34" charset="0"/>
                <a:ea typeface="Funnel Sans" pitchFamily="34" charset="-122"/>
                <a:cs typeface="Arial" panose="020B0604020202020204" pitchFamily="34" charset="0"/>
              </a:rPr>
              <a:t>60 ECTS</a:t>
            </a:r>
            <a:endParaRPr lang="en-US" sz="1100" b="1" dirty="0"/>
          </a:p>
        </p:txBody>
      </p:sp>
      <p:sp>
        <p:nvSpPr>
          <p:cNvPr id="83" name="PoljeZBesedilom 82">
            <a:extLst>
              <a:ext uri="{FF2B5EF4-FFF2-40B4-BE49-F238E27FC236}">
                <a16:creationId xmlns:a16="http://schemas.microsoft.com/office/drawing/2014/main" id="{0AC1A487-C29F-B8D7-A0E5-631FF564DB1C}"/>
              </a:ext>
            </a:extLst>
          </p:cNvPr>
          <p:cNvSpPr txBox="1"/>
          <p:nvPr/>
        </p:nvSpPr>
        <p:spPr>
          <a:xfrm>
            <a:off x="6012179" y="3999518"/>
            <a:ext cx="1478048" cy="261610"/>
          </a:xfrm>
          <a:prstGeom prst="rect">
            <a:avLst/>
          </a:prstGeom>
          <a:noFill/>
        </p:spPr>
        <p:txBody>
          <a:bodyPr wrap="square" rtlCol="0">
            <a:spAutoFit/>
          </a:bodyPr>
          <a:lstStyle/>
          <a:p>
            <a:r>
              <a:rPr lang="sl-SI" sz="1100"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350206"/>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373B48"/>
                </a:solidFill>
                <a:latin typeface="Arial" panose="020B0604020202020204" pitchFamily="34" charset="0"/>
                <a:ea typeface="Mona Sans Semi Bold" pitchFamily="34" charset="-122"/>
                <a:cs typeface="Arial" panose="020B0604020202020204" pitchFamily="34" charset="0"/>
              </a:rPr>
              <a:t>Career Prospects</a:t>
            </a:r>
            <a:endParaRPr lang="en-US" sz="4450" dirty="0"/>
          </a:p>
        </p:txBody>
      </p:sp>
      <p:sp>
        <p:nvSpPr>
          <p:cNvPr id="3" name="Text 1"/>
          <p:cNvSpPr/>
          <p:nvPr/>
        </p:nvSpPr>
        <p:spPr>
          <a:xfrm>
            <a:off x="793790" y="2218134"/>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52586B"/>
                </a:solidFill>
                <a:latin typeface="Arial" panose="020B0604020202020204" pitchFamily="34" charset="0"/>
                <a:ea typeface="Funnel Sans" pitchFamily="34" charset="-122"/>
                <a:cs typeface="Arial" panose="020B0604020202020204" pitchFamily="34" charset="0"/>
              </a:rPr>
              <a:t>Graduates of this </a:t>
            </a:r>
            <a:r>
              <a:rPr lang="sl-SI" sz="1750" dirty="0" err="1">
                <a:solidFill>
                  <a:srgbClr val="52586B"/>
                </a:solidFill>
                <a:latin typeface="Arial" panose="020B0604020202020204" pitchFamily="34" charset="0"/>
                <a:ea typeface="Funnel Sans" pitchFamily="34" charset="-122"/>
                <a:cs typeface="Arial" panose="020B0604020202020204" pitchFamily="34" charset="0"/>
              </a:rPr>
              <a:t>study</a:t>
            </a:r>
            <a:r>
              <a:rPr lang="en-US" sz="1750" dirty="0">
                <a:solidFill>
                  <a:srgbClr val="52586B"/>
                </a:solidFill>
                <a:latin typeface="Arial" panose="020B0604020202020204" pitchFamily="34" charset="0"/>
                <a:ea typeface="Funnel Sans" pitchFamily="34" charset="-122"/>
                <a:cs typeface="Arial" panose="020B0604020202020204" pitchFamily="34" charset="0"/>
              </a:rPr>
              <a:t> programme are equipped with advanced research skills, interdisciplinary expertise, and critical thinking abilities that open doors to leadership positions across multiple sectors.</a:t>
            </a:r>
            <a:endParaRPr lang="en-US" sz="1750" dirty="0"/>
          </a:p>
        </p:txBody>
      </p:sp>
      <p:sp>
        <p:nvSpPr>
          <p:cNvPr id="4" name="Text 2"/>
          <p:cNvSpPr/>
          <p:nvPr/>
        </p:nvSpPr>
        <p:spPr>
          <a:xfrm>
            <a:off x="793790" y="3425904"/>
            <a:ext cx="3048000" cy="708660"/>
          </a:xfrm>
          <a:prstGeom prst="rect">
            <a:avLst/>
          </a:prstGeom>
          <a:noFill/>
          <a:ln/>
        </p:spPr>
        <p:txBody>
          <a:bodyPr wrap="square" lIns="0" tIns="0" rIns="0" bIns="0" rtlCol="0" anchor="t"/>
          <a:lstStyle/>
          <a:p>
            <a:pPr marL="0" indent="0" algn="l">
              <a:lnSpc>
                <a:spcPts val="2750"/>
              </a:lnSpc>
              <a:buNone/>
            </a:pPr>
            <a:r>
              <a:rPr lang="en-US" sz="2200" dirty="0">
                <a:solidFill>
                  <a:srgbClr val="52586B"/>
                </a:solidFill>
                <a:latin typeface="Arial" panose="020B0604020202020204" pitchFamily="34" charset="0"/>
                <a:ea typeface="Mona Sans Semi Bold" pitchFamily="34" charset="-122"/>
                <a:cs typeface="Arial" panose="020B0604020202020204" pitchFamily="34" charset="0"/>
              </a:rPr>
              <a:t>Academic &amp; Research Institutions</a:t>
            </a:r>
            <a:endParaRPr lang="en-US" sz="2200" dirty="0"/>
          </a:p>
        </p:txBody>
      </p:sp>
      <p:sp>
        <p:nvSpPr>
          <p:cNvPr id="5" name="Text 3"/>
          <p:cNvSpPr/>
          <p:nvPr/>
        </p:nvSpPr>
        <p:spPr>
          <a:xfrm>
            <a:off x="793790" y="4270653"/>
            <a:ext cx="3048000" cy="2177415"/>
          </a:xfrm>
          <a:prstGeom prst="rect">
            <a:avLst/>
          </a:prstGeom>
          <a:noFill/>
          <a:ln/>
        </p:spPr>
        <p:txBody>
          <a:bodyPr wrap="square" lIns="0" tIns="0" rIns="0" bIns="0" rtlCol="0" anchor="t"/>
          <a:lstStyle/>
          <a:p>
            <a:pPr marL="0" indent="0" algn="l">
              <a:lnSpc>
                <a:spcPts val="2850"/>
              </a:lnSpc>
              <a:buNone/>
            </a:pPr>
            <a:r>
              <a:rPr lang="en-US" sz="1750" dirty="0">
                <a:solidFill>
                  <a:srgbClr val="52586B"/>
                </a:solidFill>
                <a:latin typeface="Arial" panose="020B0604020202020204" pitchFamily="34" charset="0"/>
                <a:ea typeface="Funnel Sans" pitchFamily="34" charset="-122"/>
                <a:cs typeface="Arial" panose="020B0604020202020204" pitchFamily="34" charset="0"/>
              </a:rPr>
              <a:t>Positions at universities and other educational and research institutions, leading cutting-edge environmental research and teaching the next generation of scholars.</a:t>
            </a:r>
            <a:endParaRPr lang="en-US" sz="1750" dirty="0"/>
          </a:p>
        </p:txBody>
      </p:sp>
      <p:sp>
        <p:nvSpPr>
          <p:cNvPr id="6" name="Text 4"/>
          <p:cNvSpPr/>
          <p:nvPr/>
        </p:nvSpPr>
        <p:spPr>
          <a:xfrm>
            <a:off x="4125278" y="3425904"/>
            <a:ext cx="3008352" cy="354330"/>
          </a:xfrm>
          <a:prstGeom prst="rect">
            <a:avLst/>
          </a:prstGeom>
          <a:noFill/>
          <a:ln/>
        </p:spPr>
        <p:txBody>
          <a:bodyPr wrap="none" lIns="0" tIns="0" rIns="0" bIns="0" rtlCol="0" anchor="t"/>
          <a:lstStyle/>
          <a:p>
            <a:pPr marL="0" indent="0" algn="l">
              <a:lnSpc>
                <a:spcPts val="2750"/>
              </a:lnSpc>
              <a:buNone/>
            </a:pPr>
            <a:r>
              <a:rPr lang="en-US" sz="2200" dirty="0">
                <a:solidFill>
                  <a:srgbClr val="52586B"/>
                </a:solidFill>
                <a:latin typeface="Arial" panose="020B0604020202020204" pitchFamily="34" charset="0"/>
                <a:ea typeface="Mona Sans Semi Bold" pitchFamily="34" charset="-122"/>
                <a:cs typeface="Arial" panose="020B0604020202020204" pitchFamily="34" charset="0"/>
              </a:rPr>
              <a:t>Industry &amp; Commerce</a:t>
            </a:r>
            <a:endParaRPr lang="en-US" sz="2200" dirty="0"/>
          </a:p>
        </p:txBody>
      </p:sp>
      <p:sp>
        <p:nvSpPr>
          <p:cNvPr id="7" name="Text 5"/>
          <p:cNvSpPr/>
          <p:nvPr/>
        </p:nvSpPr>
        <p:spPr>
          <a:xfrm>
            <a:off x="4125278" y="3916323"/>
            <a:ext cx="3048119" cy="2531745"/>
          </a:xfrm>
          <a:prstGeom prst="rect">
            <a:avLst/>
          </a:prstGeom>
          <a:noFill/>
          <a:ln/>
        </p:spPr>
        <p:txBody>
          <a:bodyPr wrap="square" lIns="0" tIns="0" rIns="0" bIns="0" rtlCol="0" anchor="t"/>
          <a:lstStyle/>
          <a:p>
            <a:pPr>
              <a:lnSpc>
                <a:spcPts val="2850"/>
              </a:lnSpc>
            </a:pPr>
            <a:r>
              <a:rPr lang="en-US" sz="1750" dirty="0">
                <a:solidFill>
                  <a:srgbClr val="52586B"/>
                </a:solidFill>
                <a:latin typeface="Arial" panose="020B0604020202020204" pitchFamily="34" charset="0"/>
                <a:ea typeface="Funnel Sans" pitchFamily="34" charset="-122"/>
                <a:cs typeface="Arial" panose="020B0604020202020204" pitchFamily="34" charset="0"/>
              </a:rPr>
              <a:t>Leadership roles across various sectors, especially in industry and commerce, are crucial for promoting sustainable practices and fostering environmental innovation.</a:t>
            </a:r>
            <a:endParaRPr lang="en-US" sz="1750" dirty="0"/>
          </a:p>
        </p:txBody>
      </p:sp>
      <p:sp>
        <p:nvSpPr>
          <p:cNvPr id="8" name="Text 6"/>
          <p:cNvSpPr/>
          <p:nvPr/>
        </p:nvSpPr>
        <p:spPr>
          <a:xfrm>
            <a:off x="7456884" y="3425904"/>
            <a:ext cx="2966323" cy="354330"/>
          </a:xfrm>
          <a:prstGeom prst="rect">
            <a:avLst/>
          </a:prstGeom>
          <a:noFill/>
          <a:ln/>
        </p:spPr>
        <p:txBody>
          <a:bodyPr wrap="none" lIns="0" tIns="0" rIns="0" bIns="0" rtlCol="0" anchor="t"/>
          <a:lstStyle/>
          <a:p>
            <a:pPr marL="0" indent="0" algn="l">
              <a:lnSpc>
                <a:spcPts val="2750"/>
              </a:lnSpc>
              <a:buNone/>
            </a:pPr>
            <a:r>
              <a:rPr lang="en-US" sz="2200" dirty="0">
                <a:solidFill>
                  <a:srgbClr val="52586B"/>
                </a:solidFill>
                <a:latin typeface="Arial" panose="020B0604020202020204" pitchFamily="34" charset="0"/>
                <a:ea typeface="Mona Sans Semi Bold" pitchFamily="34" charset="-122"/>
                <a:cs typeface="Arial" panose="020B0604020202020204" pitchFamily="34" charset="0"/>
              </a:rPr>
              <a:t>Public Administration</a:t>
            </a:r>
            <a:endParaRPr lang="en-US" sz="2200" dirty="0"/>
          </a:p>
        </p:txBody>
      </p:sp>
      <p:sp>
        <p:nvSpPr>
          <p:cNvPr id="9" name="Text 7"/>
          <p:cNvSpPr/>
          <p:nvPr/>
        </p:nvSpPr>
        <p:spPr>
          <a:xfrm>
            <a:off x="7456884" y="3916323"/>
            <a:ext cx="3048119" cy="2177415"/>
          </a:xfrm>
          <a:prstGeom prst="rect">
            <a:avLst/>
          </a:prstGeom>
          <a:noFill/>
          <a:ln/>
        </p:spPr>
        <p:txBody>
          <a:bodyPr wrap="square" lIns="0" tIns="0" rIns="0" bIns="0" rtlCol="0" anchor="t"/>
          <a:lstStyle/>
          <a:p>
            <a:pPr>
              <a:lnSpc>
                <a:spcPts val="2850"/>
              </a:lnSpc>
            </a:pPr>
            <a:r>
              <a:rPr lang="en-US" sz="1750" dirty="0">
                <a:solidFill>
                  <a:srgbClr val="52586B"/>
                </a:solidFill>
                <a:latin typeface="Arial" panose="020B0604020202020204" pitchFamily="34" charset="0"/>
                <a:ea typeface="Funnel Sans" pitchFamily="34" charset="-122"/>
                <a:cs typeface="Arial" panose="020B0604020202020204" pitchFamily="34" charset="0"/>
              </a:rPr>
              <a:t>Positions in public administration and government offices that focus on environmental research, policy development, and regulatory frameworks.</a:t>
            </a:r>
            <a:endParaRPr lang="en-US" sz="1750" dirty="0"/>
          </a:p>
        </p:txBody>
      </p:sp>
      <p:sp>
        <p:nvSpPr>
          <p:cNvPr id="10" name="Text 8"/>
          <p:cNvSpPr/>
          <p:nvPr/>
        </p:nvSpPr>
        <p:spPr>
          <a:xfrm>
            <a:off x="10788491" y="3425904"/>
            <a:ext cx="3048119" cy="708660"/>
          </a:xfrm>
          <a:prstGeom prst="rect">
            <a:avLst/>
          </a:prstGeom>
          <a:noFill/>
          <a:ln/>
        </p:spPr>
        <p:txBody>
          <a:bodyPr wrap="square" lIns="0" tIns="0" rIns="0" bIns="0" rtlCol="0" anchor="t"/>
          <a:lstStyle/>
          <a:p>
            <a:pPr marL="0" indent="0" algn="l">
              <a:lnSpc>
                <a:spcPts val="2750"/>
              </a:lnSpc>
              <a:buNone/>
            </a:pPr>
            <a:r>
              <a:rPr lang="en-US" sz="2200" dirty="0">
                <a:solidFill>
                  <a:srgbClr val="52586B"/>
                </a:solidFill>
                <a:latin typeface="Arial" panose="020B0604020202020204" pitchFamily="34" charset="0"/>
                <a:ea typeface="Mona Sans Semi Bold" pitchFamily="34" charset="-122"/>
                <a:cs typeface="Arial" panose="020B0604020202020204" pitchFamily="34" charset="0"/>
              </a:rPr>
              <a:t>Health &amp; Specialised Institutions</a:t>
            </a:r>
            <a:endParaRPr lang="en-US" sz="2200" dirty="0"/>
          </a:p>
        </p:txBody>
      </p:sp>
      <p:sp>
        <p:nvSpPr>
          <p:cNvPr id="11" name="Text 9"/>
          <p:cNvSpPr/>
          <p:nvPr/>
        </p:nvSpPr>
        <p:spPr>
          <a:xfrm>
            <a:off x="10788491" y="4270653"/>
            <a:ext cx="3048119" cy="2903220"/>
          </a:xfrm>
          <a:prstGeom prst="rect">
            <a:avLst/>
          </a:prstGeom>
          <a:noFill/>
          <a:ln/>
        </p:spPr>
        <p:txBody>
          <a:bodyPr wrap="square" lIns="0" tIns="0" rIns="0" bIns="0" rtlCol="0" anchor="t"/>
          <a:lstStyle/>
          <a:p>
            <a:pPr>
              <a:lnSpc>
                <a:spcPts val="2850"/>
              </a:lnSpc>
            </a:pPr>
            <a:r>
              <a:rPr lang="en-US" sz="1750" dirty="0">
                <a:solidFill>
                  <a:srgbClr val="52586B"/>
                </a:solidFill>
                <a:latin typeface="Arial" panose="020B0604020202020204" pitchFamily="34" charset="0"/>
                <a:ea typeface="Funnel Sans" pitchFamily="34" charset="-122"/>
                <a:cs typeface="Arial" panose="020B0604020202020204" pitchFamily="34" charset="0"/>
              </a:rPr>
              <a:t>Positions in healthcare facilities, organizations, and companies that hire specialists and researchers with advanced degrees in environmental health and protection.</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075" y="1443930"/>
            <a:ext cx="5563314" cy="637342"/>
          </a:xfrm>
          <a:prstGeom prst="rect">
            <a:avLst/>
          </a:prstGeom>
          <a:noFill/>
          <a:ln/>
        </p:spPr>
        <p:txBody>
          <a:bodyPr wrap="none" lIns="0" tIns="0" rIns="0" bIns="0" rtlCol="0" anchor="t"/>
          <a:lstStyle/>
          <a:p>
            <a:pPr marL="0" indent="0" algn="l">
              <a:lnSpc>
                <a:spcPts val="5000"/>
              </a:lnSpc>
              <a:buNone/>
            </a:pPr>
            <a:r>
              <a:rPr lang="en-US" sz="4000" dirty="0">
                <a:solidFill>
                  <a:srgbClr val="373B48"/>
                </a:solidFill>
                <a:latin typeface="Arial" panose="020B0604020202020204" pitchFamily="34" charset="0"/>
                <a:ea typeface="Mona Sans Semi Bold" pitchFamily="34" charset="-122"/>
                <a:cs typeface="Arial" panose="020B0604020202020204" pitchFamily="34" charset="0"/>
              </a:rPr>
              <a:t>Additional Information</a:t>
            </a:r>
            <a:endParaRPr lang="en-US" sz="4000" dirty="0"/>
          </a:p>
        </p:txBody>
      </p:sp>
      <p:sp>
        <p:nvSpPr>
          <p:cNvPr id="4" name="Text 2"/>
          <p:cNvSpPr/>
          <p:nvPr/>
        </p:nvSpPr>
        <p:spPr>
          <a:xfrm>
            <a:off x="793075" y="2358747"/>
            <a:ext cx="7627501" cy="814108"/>
          </a:xfrm>
          <a:prstGeom prst="rect">
            <a:avLst/>
          </a:prstGeom>
          <a:noFill/>
          <a:ln/>
        </p:spPr>
        <p:txBody>
          <a:bodyPr wrap="square" lIns="0" tIns="0" rIns="0" bIns="0" rtlCol="0" anchor="t"/>
          <a:lstStyle/>
          <a:p>
            <a:pPr>
              <a:lnSpc>
                <a:spcPts val="2550"/>
              </a:lnSpc>
            </a:pPr>
            <a:r>
              <a:rPr lang="en-US" sz="1600" dirty="0">
                <a:solidFill>
                  <a:srgbClr val="52586B"/>
                </a:solidFill>
                <a:latin typeface="Arial" panose="020B0604020202020204" pitchFamily="34" charset="0"/>
                <a:ea typeface="Funnel Sans" pitchFamily="34" charset="-122"/>
                <a:cs typeface="Arial" panose="020B0604020202020204" pitchFamily="34" charset="0"/>
              </a:rPr>
              <a:t>For complete program details, application guidance, and inquiries, please visit the UL official website, the program website, or directly contact student services.</a:t>
            </a:r>
            <a:endParaRPr lang="sl-SI" sz="1600" dirty="0">
              <a:solidFill>
                <a:srgbClr val="52586B"/>
              </a:solidFill>
              <a:latin typeface="Arial" panose="020B0604020202020204" pitchFamily="34" charset="0"/>
              <a:ea typeface="Funnel Sans" pitchFamily="34" charset="-122"/>
              <a:cs typeface="Arial" panose="020B0604020202020204" pitchFamily="34" charset="0"/>
            </a:endParaRPr>
          </a:p>
          <a:p>
            <a:pPr>
              <a:lnSpc>
                <a:spcPts val="2550"/>
              </a:lnSpc>
            </a:pPr>
            <a:endParaRPr lang="sl-SI" sz="1600" dirty="0">
              <a:solidFill>
                <a:srgbClr val="52586B"/>
              </a:solidFill>
              <a:latin typeface="Arial" panose="020B0604020202020204" pitchFamily="34" charset="0"/>
              <a:ea typeface="Funnel Sans" pitchFamily="34" charset="-122"/>
              <a:cs typeface="Arial" panose="020B0604020202020204" pitchFamily="34" charset="0"/>
            </a:endParaRPr>
          </a:p>
          <a:p>
            <a:pPr>
              <a:lnSpc>
                <a:spcPts val="2550"/>
              </a:lnSpc>
            </a:pPr>
            <a:endParaRPr lang="en-US" sz="1600" dirty="0"/>
          </a:p>
        </p:txBody>
      </p:sp>
      <p:sp>
        <p:nvSpPr>
          <p:cNvPr id="5" name="Text 3"/>
          <p:cNvSpPr/>
          <p:nvPr/>
        </p:nvSpPr>
        <p:spPr>
          <a:xfrm>
            <a:off x="793075" y="3450330"/>
            <a:ext cx="2549366" cy="318611"/>
          </a:xfrm>
          <a:prstGeom prst="rect">
            <a:avLst/>
          </a:prstGeom>
          <a:noFill/>
          <a:ln/>
        </p:spPr>
        <p:txBody>
          <a:bodyPr wrap="none" lIns="0" tIns="0" rIns="0" bIns="0" rtlCol="0" anchor="t"/>
          <a:lstStyle/>
          <a:p>
            <a:pPr marL="0" indent="0" algn="l">
              <a:lnSpc>
                <a:spcPts val="2500"/>
              </a:lnSpc>
              <a:buNone/>
            </a:pPr>
            <a:r>
              <a:rPr lang="sl-SI" sz="2000" dirty="0">
                <a:solidFill>
                  <a:srgbClr val="373B48"/>
                </a:solidFill>
                <a:latin typeface="Arial" panose="020B0604020202020204" pitchFamily="34" charset="0"/>
                <a:ea typeface="Mona Sans Semi Bold" pitchFamily="34" charset="-122"/>
                <a:cs typeface="Arial" panose="020B0604020202020204" pitchFamily="34" charset="0"/>
              </a:rPr>
              <a:t>UL </a:t>
            </a:r>
            <a:r>
              <a:rPr lang="en-US" sz="2000" dirty="0">
                <a:solidFill>
                  <a:srgbClr val="373B48"/>
                </a:solidFill>
                <a:latin typeface="Arial" panose="020B0604020202020204" pitchFamily="34" charset="0"/>
                <a:ea typeface="Mona Sans Semi Bold" pitchFamily="34" charset="-122"/>
                <a:cs typeface="Arial" panose="020B0604020202020204" pitchFamily="34" charset="0"/>
              </a:rPr>
              <a:t>Website</a:t>
            </a:r>
            <a:endParaRPr lang="en-US" sz="2000" dirty="0"/>
          </a:p>
        </p:txBody>
      </p:sp>
      <p:sp>
        <p:nvSpPr>
          <p:cNvPr id="7" name="Text 5"/>
          <p:cNvSpPr/>
          <p:nvPr/>
        </p:nvSpPr>
        <p:spPr>
          <a:xfrm>
            <a:off x="793075" y="4503718"/>
            <a:ext cx="2549366" cy="318611"/>
          </a:xfrm>
          <a:prstGeom prst="rect">
            <a:avLst/>
          </a:prstGeom>
          <a:noFill/>
          <a:ln/>
        </p:spPr>
        <p:txBody>
          <a:bodyPr wrap="none" lIns="0" tIns="0" rIns="0" bIns="0" rtlCol="0" anchor="t"/>
          <a:lstStyle/>
          <a:p>
            <a:pPr marL="0" indent="0" algn="l">
              <a:lnSpc>
                <a:spcPts val="2500"/>
              </a:lnSpc>
              <a:buNone/>
            </a:pPr>
            <a:r>
              <a:rPr lang="en-US" sz="2000" dirty="0">
                <a:solidFill>
                  <a:srgbClr val="373B48"/>
                </a:solidFill>
                <a:latin typeface="Arial" panose="020B0604020202020204" pitchFamily="34" charset="0"/>
                <a:ea typeface="Mona Sans Semi Bold" pitchFamily="34" charset="-122"/>
                <a:cs typeface="Arial" panose="020B0604020202020204" pitchFamily="34" charset="0"/>
              </a:rPr>
              <a:t>Contact Points</a:t>
            </a:r>
            <a:endParaRPr lang="en-US" sz="2000" dirty="0"/>
          </a:p>
        </p:txBody>
      </p:sp>
      <p:sp>
        <p:nvSpPr>
          <p:cNvPr id="8" name="Text 6"/>
          <p:cNvSpPr/>
          <p:nvPr/>
        </p:nvSpPr>
        <p:spPr>
          <a:xfrm>
            <a:off x="793074" y="4953595"/>
            <a:ext cx="7627501" cy="326231"/>
          </a:xfrm>
          <a:prstGeom prst="rect">
            <a:avLst/>
          </a:prstGeom>
          <a:noFill/>
          <a:ln/>
        </p:spPr>
        <p:txBody>
          <a:bodyPr wrap="none" lIns="0" tIns="0" rIns="0" bIns="0" rtlCol="0" anchor="t"/>
          <a:lstStyle/>
          <a:p>
            <a:pPr marL="0" indent="0" algn="l">
              <a:lnSpc>
                <a:spcPts val="2550"/>
              </a:lnSpc>
              <a:buNone/>
            </a:pPr>
            <a:r>
              <a:rPr lang="en-US" sz="1600" dirty="0">
                <a:solidFill>
                  <a:srgbClr val="52586B"/>
                </a:solidFill>
                <a:latin typeface="Arial" panose="020B0604020202020204" pitchFamily="34" charset="0"/>
                <a:ea typeface="Funnel Sans" pitchFamily="34" charset="-122"/>
                <a:cs typeface="Arial" panose="020B0604020202020204" pitchFamily="34" charset="0"/>
              </a:rPr>
              <a:t>Student offices at the participating faculties</a:t>
            </a:r>
            <a:endParaRPr lang="en-US" sz="1600" dirty="0"/>
          </a:p>
        </p:txBody>
      </p:sp>
      <p:sp>
        <p:nvSpPr>
          <p:cNvPr id="9" name="Text 7"/>
          <p:cNvSpPr/>
          <p:nvPr/>
        </p:nvSpPr>
        <p:spPr>
          <a:xfrm>
            <a:off x="793073" y="5402163"/>
            <a:ext cx="7627501" cy="326231"/>
          </a:xfrm>
          <a:prstGeom prst="rect">
            <a:avLst/>
          </a:prstGeom>
          <a:noFill/>
          <a:ln/>
        </p:spPr>
        <p:txBody>
          <a:bodyPr wrap="none" lIns="0" tIns="0" rIns="0" bIns="0" rtlCol="0" anchor="t"/>
          <a:lstStyle/>
          <a:p>
            <a:pPr marL="0" indent="0" algn="l">
              <a:lnSpc>
                <a:spcPts val="2550"/>
              </a:lnSpc>
              <a:buNone/>
            </a:pPr>
            <a:r>
              <a:rPr lang="en-US" sz="1600" dirty="0">
                <a:solidFill>
                  <a:srgbClr val="52586B"/>
                </a:solidFill>
                <a:latin typeface="Arial" panose="020B0604020202020204" pitchFamily="34" charset="0"/>
                <a:ea typeface="Funnel Sans" pitchFamily="34" charset="-122"/>
                <a:cs typeface="Arial" panose="020B0604020202020204" pitchFamily="34" charset="0"/>
              </a:rPr>
              <a:t>Email: referat.podiplomski@pf.uni-lj.si</a:t>
            </a:r>
            <a:endParaRPr lang="en-US" sz="1600" dirty="0"/>
          </a:p>
        </p:txBody>
      </p:sp>
      <p:sp>
        <p:nvSpPr>
          <p:cNvPr id="10" name="Shape 8"/>
          <p:cNvSpPr/>
          <p:nvPr/>
        </p:nvSpPr>
        <p:spPr>
          <a:xfrm>
            <a:off x="793075" y="5855851"/>
            <a:ext cx="7627501" cy="1518999"/>
          </a:xfrm>
          <a:prstGeom prst="roundRect">
            <a:avLst>
              <a:gd name="adj" fmla="val 5639"/>
            </a:avLst>
          </a:prstGeom>
          <a:solidFill>
            <a:srgbClr val="D4D6DE"/>
          </a:solidFill>
          <a:ln/>
        </p:spPr>
        <p:txBody>
          <a:bodyPr/>
          <a:lstStyle/>
          <a:p>
            <a:endParaRPr lang="sl-SI"/>
          </a:p>
        </p:txBody>
      </p:sp>
      <p:pic>
        <p:nvPicPr>
          <p:cNvPr id="11" name="Image 0" descr="preencoded.png"/>
          <p:cNvPicPr>
            <a:picLocks noChangeAspect="1"/>
          </p:cNvPicPr>
          <p:nvPr/>
        </p:nvPicPr>
        <p:blipFill>
          <a:blip r:embed="rId3"/>
          <a:stretch>
            <a:fillRect/>
          </a:stretch>
        </p:blipFill>
        <p:spPr>
          <a:xfrm>
            <a:off x="997029" y="6168509"/>
            <a:ext cx="254913" cy="203954"/>
          </a:xfrm>
          <a:prstGeom prst="rect">
            <a:avLst/>
          </a:prstGeom>
        </p:spPr>
      </p:pic>
      <p:sp>
        <p:nvSpPr>
          <p:cNvPr id="12" name="Text 9"/>
          <p:cNvSpPr/>
          <p:nvPr/>
        </p:nvSpPr>
        <p:spPr>
          <a:xfrm>
            <a:off x="1455896" y="6110764"/>
            <a:ext cx="6760726" cy="978694"/>
          </a:xfrm>
          <a:prstGeom prst="rect">
            <a:avLst/>
          </a:prstGeom>
          <a:noFill/>
          <a:ln/>
        </p:spPr>
        <p:txBody>
          <a:bodyPr wrap="square" lIns="0" tIns="0" rIns="0" bIns="0" rtlCol="0" anchor="t"/>
          <a:lstStyle/>
          <a:p>
            <a:pPr marL="0" indent="0" algn="l">
              <a:lnSpc>
                <a:spcPts val="2550"/>
              </a:lnSpc>
              <a:buNone/>
            </a:pPr>
            <a:r>
              <a:rPr lang="en-US" sz="1600" dirty="0">
                <a:solidFill>
                  <a:srgbClr val="000000"/>
                </a:solidFill>
                <a:latin typeface="Arial" panose="020B0604020202020204" pitchFamily="34" charset="0"/>
                <a:ea typeface="Funnel Sans" pitchFamily="34" charset="-122"/>
                <a:cs typeface="Arial" panose="020B0604020202020204" pitchFamily="34" charset="0"/>
              </a:rPr>
              <a:t>We encourage prospective candidates to reach out early to discuss research interests, potential supervisors, and programme requirements. Our team is here to support your doctoral journey.</a:t>
            </a:r>
            <a:endParaRPr lang="en-US" sz="1600" dirty="0"/>
          </a:p>
        </p:txBody>
      </p:sp>
      <p:pic>
        <p:nvPicPr>
          <p:cNvPr id="17" name="Slika 16" descr="Slika, ki vsebuje besede vzorec, šiv&#10;&#10;Vsebina, ustvarjena z UI, morda ni pravilna.">
            <a:extLst>
              <a:ext uri="{FF2B5EF4-FFF2-40B4-BE49-F238E27FC236}">
                <a16:creationId xmlns:a16="http://schemas.microsoft.com/office/drawing/2014/main" id="{DD0B7770-97BA-5453-A2A0-2E985D9EA118}"/>
              </a:ext>
            </a:extLst>
          </p:cNvPr>
          <p:cNvPicPr>
            <a:picLocks noChangeAspect="1"/>
          </p:cNvPicPr>
          <p:nvPr/>
        </p:nvPicPr>
        <p:blipFill>
          <a:blip r:embed="rId4"/>
          <a:stretch>
            <a:fillRect/>
          </a:stretch>
        </p:blipFill>
        <p:spPr>
          <a:xfrm>
            <a:off x="9558391" y="2850748"/>
            <a:ext cx="2760324" cy="2760324"/>
          </a:xfrm>
          <a:prstGeom prst="rect">
            <a:avLst/>
          </a:prstGeom>
        </p:spPr>
      </p:pic>
      <p:sp>
        <p:nvSpPr>
          <p:cNvPr id="6" name="PoljeZBesedilom 5">
            <a:extLst>
              <a:ext uri="{FF2B5EF4-FFF2-40B4-BE49-F238E27FC236}">
                <a16:creationId xmlns:a16="http://schemas.microsoft.com/office/drawing/2014/main" id="{84B8F793-C03D-9FCC-9B42-B80873EA0C1D}"/>
              </a:ext>
            </a:extLst>
          </p:cNvPr>
          <p:cNvSpPr txBox="1"/>
          <p:nvPr/>
        </p:nvSpPr>
        <p:spPr>
          <a:xfrm>
            <a:off x="793073" y="3835930"/>
            <a:ext cx="7315200" cy="394980"/>
          </a:xfrm>
          <a:prstGeom prst="rect">
            <a:avLst/>
          </a:prstGeom>
          <a:noFill/>
        </p:spPr>
        <p:txBody>
          <a:bodyPr wrap="square">
            <a:spAutoFit/>
          </a:bodyPr>
          <a:lstStyle/>
          <a:p>
            <a:pPr>
              <a:lnSpc>
                <a:spcPts val="2550"/>
              </a:lnSpc>
            </a:pPr>
            <a:r>
              <a:rPr lang="sl-SI" sz="1800" dirty="0">
                <a:solidFill>
                  <a:srgbClr val="52586B"/>
                </a:solidFill>
                <a:latin typeface="Arial" panose="020B0604020202020204" pitchFamily="34" charset="0"/>
                <a:ea typeface="Funnel Sans" pitchFamily="34" charset="-122"/>
                <a:cs typeface="Arial" panose="020B0604020202020204" pitchFamily="34" charset="0"/>
                <a:hlinkClick r:id="rId5"/>
              </a:rPr>
              <a:t>https://www.uni-lj.si/en/study/doctoral-study</a:t>
            </a:r>
            <a:endParaRPr lang="sl-SI" sz="1800" dirty="0">
              <a:solidFill>
                <a:srgbClr val="52586B"/>
              </a:solidFill>
              <a:latin typeface="Arial" panose="020B0604020202020204" pitchFamily="34" charset="0"/>
              <a:ea typeface="Funnel Sans" pitchFamily="34" charset="-122"/>
              <a:cs typeface="Arial" panose="020B0604020202020204" pitchFamily="34" charset="0"/>
            </a:endParaRPr>
          </a:p>
        </p:txBody>
      </p:sp>
    </p:spTree>
  </p:cSld>
  <p:clrMapOvr>
    <a:masterClrMapping/>
  </p:clrMapOvr>
</p:sld>
</file>

<file path=ppt/theme/theme1.xml><?xml version="1.0" encoding="utf-8"?>
<a:theme xmlns:a="http://schemas.openxmlformats.org/drawingml/2006/main" name="PF CGP 2024">
  <a:themeElements>
    <a:clrScheme name="PF">
      <a:dk1>
        <a:sysClr val="windowText" lastClr="000000"/>
      </a:dk1>
      <a:lt1>
        <a:sysClr val="window" lastClr="FFFFFF"/>
      </a:lt1>
      <a:dk2>
        <a:srgbClr val="082B45"/>
      </a:dk2>
      <a:lt2>
        <a:srgbClr val="0084BB"/>
      </a:lt2>
      <a:accent1>
        <a:srgbClr val="E03127"/>
      </a:accent1>
      <a:accent2>
        <a:srgbClr val="054670"/>
      </a:accent2>
      <a:accent3>
        <a:srgbClr val="58595B"/>
      </a:accent3>
      <a:accent4>
        <a:srgbClr val="B3D8ED"/>
      </a:accent4>
      <a:accent5>
        <a:srgbClr val="84BDDF"/>
      </a:accent5>
      <a:accent6>
        <a:srgbClr val="4EA72E"/>
      </a:accent6>
      <a:hlink>
        <a:srgbClr val="FFC000"/>
      </a:hlink>
      <a:folHlink>
        <a:srgbClr val="E97132"/>
      </a:folHlink>
    </a:clrScheme>
    <a:fontScheme name="Lek">
      <a:majorFont>
        <a:latin typeface="Arial Bold"/>
        <a:ea typeface=""/>
        <a:cs typeface=""/>
      </a:majorFont>
      <a:minorFont>
        <a:latin typeface="Arial"/>
        <a:ea typeface=""/>
        <a:cs typeface=""/>
      </a:minorFont>
    </a:fontScheme>
    <a:fmtScheme name="Officeova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F CGP 2024" id="{980931B0-BB7F-4745-A647-34809A7FCCDE}" vid="{4A573093-035D-4720-8859-EF14E46CC58D}"/>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PF CGP 2024(2)</Template>
  <TotalTime>5701</TotalTime>
  <Words>912</Words>
  <Application>Microsoft Office PowerPoint</Application>
  <PresentationFormat>Po meri</PresentationFormat>
  <Paragraphs>160</Paragraphs>
  <Slides>9</Slides>
  <Notes>9</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9</vt:i4>
      </vt:variant>
    </vt:vector>
  </HeadingPairs>
  <TitlesOfParts>
    <vt:vector size="13" baseType="lpstr">
      <vt:lpstr>Arial</vt:lpstr>
      <vt:lpstr>Arial Bold</vt:lpstr>
      <vt:lpstr>Mona Sans Light</vt:lpstr>
      <vt:lpstr>PF CGP 2024</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subject/>
  <dc:creator>Malić, Zlatko</dc:creator>
  <cp:lastModifiedBy>Tomšič, Martina</cp:lastModifiedBy>
  <cp:revision>15</cp:revision>
  <dcterms:created xsi:type="dcterms:W3CDTF">2026-01-07T10:22:00Z</dcterms:created>
  <dcterms:modified xsi:type="dcterms:W3CDTF">2026-03-09T14:58:36Z</dcterms:modified>
</cp:coreProperties>
</file>